
<file path=[Content_Types].xml><?xml version="1.0" encoding="utf-8"?>
<Types xmlns="http://schemas.openxmlformats.org/package/2006/content-types">
  <Default Extension="rels" ContentType="application/vnd.openxmlformats-package.relationships+xml"/>
  <Default Extension="xml" ContentType="application/xml"/>
  <Default Extension="xlsx" ContentType="application/kset"/>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charts/chart1.xml" ContentType="application/vnd.openxmlformats-officedocument.drawingml.chart+xml"/>
  <Override PartName="/ppt/slides/slide6.xml" ContentType="application/vnd.openxmlformats-officedocument.presentationml.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howSpecialPlsOnTitleSld="0">
  <p:sldMasterIdLst>
    <p:sldMasterId id="2147483648" r:id="rId1"/>
  </p:sldMasterIdLst>
  <p:notesMasterIdLst>
    <p:notesMasterId r:id="rId2"/>
  </p:notesMasterIdLst>
  <p:handoutMasterIdLst>
    <p:handoutMasterId r:id="rId3"/>
  </p:handoutMasterIdLst>
  <p:sldIdLst>
    <p:sldId id="257" r:id="rId4"/>
    <p:sldId id="258" r:id="rId5"/>
    <p:sldId id="259" r:id="rId6"/>
    <p:sldId id="260" r:id="rId7"/>
    <p:sldId id="261" r:id="rId8"/>
    <p:sldId id="262" r:id="rId9"/>
    <p:sldId id="263" r:id="rId10"/>
    <p:sldId id="264" r:id="rId11"/>
    <p:sldId id="265" r:id="rId12"/>
    <p:sldId id="267" r:id="rId13"/>
    <p:sldId id="268" r:id="rId14"/>
    <p:sldId id="269" r:id="rId15"/>
    <p:sldId id="270" r:id="rId16"/>
    <p:sldId id="271" r:id="rId17"/>
    <p:sldId id="272" r:id="rId18"/>
  </p:sldIdLst>
  <p:sldSz type="screen16x9" cy="6858000" cx="12192000"/>
  <p:notesSz cx="6858000" cy="9144000"/>
  <p:embeddedFontLst>
    <p:embeddedFont>
      <p:font typeface="Avenir Next LT Pro" panose="020B0504020202020204" pitchFamily="34" charset="0"/>
      <p:regular r:id="rId19"/>
      <p:bold r:id="rId20"/>
      <p:italic r:id="rId21"/>
      <p:boldItalic r:id="rId22"/>
    </p:embeddedFont>
    <p:embeddedFont>
      <p:font typeface="Calibri" panose="020F0502020204030204" pitchFamily="34" charset="0"/>
      <p:regular r:id="rId23"/>
      <p:bold r:id="rId24"/>
      <p:italic r:id="rId25"/>
      <p:boldItalic r:id="rId26"/>
    </p:embeddedFont>
    <p:embeddedFont>
      <p:font typeface="Speak Pro" panose="020B0504020101020102" pitchFamily="34" charset="0"/>
      <p:regular r:id="rId27"/>
      <p:bold r:id="rId28"/>
      <p:italic r:id="rId29"/>
      <p:boldItalic r:id="rId30"/>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lastView="sldThumbnailView">
  <p:normalViewPr horzBarState="maximized">
    <p:restoredLeft sz="17015" autoAdjust="0"/>
    <p:restoredTop sz="94249" autoAdjust="0"/>
  </p:normalViewPr>
  <p:slideViewPr>
    <p:cSldViewPr snapToGrid="0">
      <p:cViewPr varScale="1">
        <p:scale>
          <a:sx n="89" d="100"/>
          <a:sy n="89" d="100"/>
        </p:scale>
        <p:origin x="120" y="114"/>
      </p:cViewPr>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60" d="100"/>
          <a:sy n="60" d="100"/>
        </p:scale>
        <p:origin x="3187" y="43"/>
      </p:cViewPr>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font" Target="fonts/font1.fntdata"/><Relationship Id="rId20" Type="http://schemas.openxmlformats.org/officeDocument/2006/relationships/font" Target="fonts/font2.fntdata"/><Relationship Id="rId21" Type="http://schemas.openxmlformats.org/officeDocument/2006/relationships/font" Target="fonts/font3.fntdata"/><Relationship Id="rId22" Type="http://schemas.openxmlformats.org/officeDocument/2006/relationships/font" Target="fonts/font4.fntdata"/><Relationship Id="rId23" Type="http://schemas.openxmlformats.org/officeDocument/2006/relationships/font" Target="fonts/font5.fntdata"/><Relationship Id="rId24" Type="http://schemas.openxmlformats.org/officeDocument/2006/relationships/font" Target="fonts/font6.fntdata"/><Relationship Id="rId25" Type="http://schemas.openxmlformats.org/officeDocument/2006/relationships/font" Target="fonts/font7.fntdata"/><Relationship Id="rId26" Type="http://schemas.openxmlformats.org/officeDocument/2006/relationships/font" Target="fonts/font8.fntdata"/><Relationship Id="rId27" Type="http://schemas.openxmlformats.org/officeDocument/2006/relationships/font" Target="fonts/font9.fntdata"/><Relationship Id="rId28" Type="http://schemas.openxmlformats.org/officeDocument/2006/relationships/font" Target="fonts/font10.fntdata"/><Relationship Id="rId29" Type="http://schemas.openxmlformats.org/officeDocument/2006/relationships/font" Target="fonts/font11.fntdata"/><Relationship Id="rId30" Type="http://schemas.openxmlformats.org/officeDocument/2006/relationships/font" Target="fonts/font12.fntdata"/><Relationship Id="rId31" Type="http://schemas.openxmlformats.org/officeDocument/2006/relationships/tableStyles" Target="tableStyles.xml"/><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2007_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Office_Excel_2007_Workbook2.xlsx"/><Relationship Id="rId2" Type="http://schemas.microsoft.com/office/2011/relationships/chartStyle" Target="style2.xml"/><Relationship Id="rId3" Type="http://schemas.microsoft.com/office/2011/relationships/chartColorStyle" Target="colors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[Anshu Shah.xlsm]Sheet1!PivotTable2</c:name>
    <c:fmtId val="-1"/>
  </c:pivotSource>
  <c:chart>
    <c:title>
      <c:tx>
        <c:rich>
          <a:bodyPr rot="0" spcFirstLastPara="1" vertOverflow="ellipsis" vert="horz" wrap="square" anchor="ctr" anchorCtr="1"/>
          <a:lstStyle/>
          <a:p>
            <a:pPr>
              <a:defRPr lang="en-US" sz="1800" b="1" i="0" u="none" strike="noStrike" kern="1200" baseline="0">
                <a:solidFill>
                  <a:schemeClr val="dk1">
                    <a:lumMod val="75000"/>
                    <a:lumOff val="25000"/>
                  </a:schemeClr>
                </a:solidFill>
                <a:latin typeface="+mn-lt"/>
                <a:ea typeface="+mn-ea"/>
                <a:cs typeface="+mn-cs"/>
              </a:defRPr>
            </a:pPr>
            <a:r>
              <a:rPr lang="en-US"/>
              <a:t>PIE GRAPH OF PROPORTION OF SAMPLE WATCHING REALITY SHOWS</a:t>
            </a:r>
          </a:p>
        </c:rich>
      </c:tx>
      <c:overlay val="0"/>
      <c:spPr>
        <a:noFill/>
        <a:ln>
          <a:noFill/>
        </a:ln>
        <a:effectLst/>
      </c:spPr>
    </c:title>
    <c:autoTitleDeleted val="0"/>
    <c:view3D>
      <c:rotX val="50"/>
      <c:rotY val="0"/>
      <c:depthPercent val="100"/>
      <c:rAngAx val="0"/>
    </c:view3D>
    <c:floor>
      <c:thickness val="0"/>
      <c:spPr>
        <a:noFill/>
        <a:ln>
          <a:noFill/>
        </a:ln>
        <a:effectLst/>
      </c:spPr>
    </c:floor>
    <c:sideWall>
      <c:thickness val="0"/>
      <c:spPr>
        <a:noFill/>
        <a:ln>
          <a:noFill/>
        </a:ln>
        <a:effectLst/>
      </c:spPr>
    </c:sideWall>
    <c:backWall>
      <c:thickness val="0"/>
      <c:spPr>
        <a:noFill/>
        <a:ln>
          <a:noFill/>
        </a:ln>
        <a:effectLst/>
      </c:spPr>
    </c:backWall>
    <c:plotArea>
      <c:layout>
        <c:manualLayout>
          <c:layoutTarget val="inner"/>
          <c:xMode val="edge"/>
          <c:yMode val="edge"/>
          <c:x val="0.0293550915429179"/>
          <c:y val="0.2554925987368112"/>
          <c:w val="0.8480870860711457"/>
          <c:h val="0.6883361889584612"/>
        </c:manualLayout>
      </c:layout>
      <c:pie3DChart>
        <c:varyColors val="1"/>
        <c:ser>
          <c:idx val="0"/>
          <c:order val="0"/>
          <c:tx>
            <c:strRef>
              <c:f>Sheet1!$N$35</c:f>
              <c:strCache>
                <c:ptCount val="1"/>
                <c:pt idx="0">
                  <c:v>Total</c:v>
                </c:pt>
              </c:strCache>
            </c:strRef>
          </c:tx>
          <c:dPt>
            <c:idx val="0"/>
            <c:bubble3D val="0"/>
            <c:spPr>
              <a:solidFill>
                <a:schemeClr val="accent1"/>
              </a:solidFill>
              <a:ln>
                <a:noFill/>
              </a:ln>
              <a:effectLst>
                <a:outerShdw blurRad="254000" sx="102000" sy="102000" algn="ctr" rotWithShape="0">
                  <a:prstClr val="black">
                    <a:alpha val="20000"/>
                  </a:prstClr>
                </a:outerShdw>
              </a:effectLst>
              <a:scene3d>
                <a:camera prst="orthographicFront"/>
                <a:lightRig dir="t" rig="threePt"/>
              </a:scene3d>
              <a:sp3d/>
            </c:spPr>
          </c:dPt>
          <c:dPt>
            <c:idx val="1"/>
            <c:bubble3D val="0"/>
            <c:spPr>
              <a:solidFill>
                <a:schemeClr val="accent2"/>
              </a:solidFill>
              <a:ln>
                <a:noFill/>
              </a:ln>
              <a:effectLst>
                <a:outerShdw blurRad="254000" sx="102000" sy="102000" algn="ctr" rotWithShape="0">
                  <a:prstClr val="black">
                    <a:alpha val="20000"/>
                  </a:prstClr>
                </a:outerShdw>
              </a:effectLst>
              <a:scene3d>
                <a:camera prst="orthographicFront"/>
                <a:lightRig dir="t" rig="threePt"/>
              </a:scene3d>
              <a:sp3d/>
            </c:spPr>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lang="en-US"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Sheet1!$M$36:$M$38</c:f>
              <c:strCache>
                <c:ptCount val="2"/>
                <c:pt idx="0">
                  <c:v>No</c:v>
                </c:pt>
                <c:pt idx="1">
                  <c:v>Yes</c:v>
                </c:pt>
              </c:strCache>
            </c:strRef>
          </c:cat>
          <c:val>
            <c:numRef>
              <c:f>Sheet1!$N$36:$N$38</c:f>
              <c:numCache>
                <c:formatCode>General</c:formatCode>
                <c:ptCount val="2"/>
                <c:pt idx="0">
                  <c:v>2.0</c:v>
                </c:pt>
                <c:pt idx="1">
                  <c:v>7.0</c:v>
                </c:pt>
              </c:numCache>
            </c:numRef>
          </c:val>
        </c:ser>
        <c:dLbls>
          <c:showLegendKey val="0"/>
          <c:showVal val="0"/>
          <c:showCatName val="0"/>
          <c:showSerName val="0"/>
          <c:showPercent val="1"/>
          <c:showBubbleSize val="0"/>
          <c:showLeaderLines val="1"/>
        </c:dLbls>
      </c:pie3D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lang="en-US"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lang="en-US"/>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[Anshu Shah.xlsm]Sheet1!PivotTable1</c:name>
    <c:fmtId val="-1"/>
  </c:pivotSource>
  <c:chart>
    <c:autoTitleDeleted val="1"/>
    <c:plotArea>
      <c:layout/>
      <c:lineChart>
        <c:grouping val="standard"/>
        <c:varyColors val="0"/>
        <c:ser>
          <c:idx val="0"/>
          <c:order val="0"/>
          <c:tx>
            <c:strRef>
              <c:f>Sheet1!$M$16</c:f>
              <c:strCache>
                <c:ptCount val="1"/>
                <c:pt idx="0">
                  <c:v>Total</c:v>
                </c:pt>
              </c:strCache>
            </c:strRef>
          </c:tx>
          <c:spPr>
            <a:ln w="31750" cap="rnd">
              <a:solidFill>
                <a:schemeClr val="accent1"/>
              </a:solidFill>
              <a:round/>
            </a:ln>
            <a:effectLst/>
          </c:spPr>
          <c:marker>
            <c:symbol val="circle"/>
            <c:size val="17"/>
            <c:spPr>
              <a:solidFill>
                <a:schemeClr val="accen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lang="en-US"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Sheet1!$L$17:$L$23</c:f>
              <c:strCache>
                <c:ptCount val="6"/>
                <c:pt idx="0">
                  <c:v>0</c:v>
                </c:pt>
                <c:pt idx="1">
                  <c:v>30</c:v>
                </c:pt>
                <c:pt idx="2">
                  <c:v>45</c:v>
                </c:pt>
                <c:pt idx="3">
                  <c:v>60</c:v>
                </c:pt>
                <c:pt idx="4">
                  <c:v>120</c:v>
                </c:pt>
                <c:pt idx="5">
                  <c:v>180</c:v>
                </c:pt>
              </c:strCache>
            </c:strRef>
          </c:cat>
          <c:val>
            <c:numRef>
              <c:f>Sheet1!$M$17:$M$23</c:f>
              <c:numCache>
                <c:formatCode>General</c:formatCode>
                <c:ptCount val="6"/>
                <c:pt idx="0">
                  <c:v>2.0</c:v>
                </c:pt>
                <c:pt idx="1">
                  <c:v>1.0</c:v>
                </c:pt>
                <c:pt idx="2">
                  <c:v>1.0</c:v>
                </c:pt>
                <c:pt idx="3">
                  <c:v>1.0</c:v>
                </c:pt>
                <c:pt idx="4">
                  <c:v>3.0</c:v>
                </c:pt>
                <c:pt idx="5">
                  <c:v>1.0</c:v>
                </c:pt>
              </c:numCache>
            </c:numRef>
          </c:val>
          <c:smooth val="0"/>
        </c:ser>
        <c:dLbls>
          <c:showLegendKey val="0"/>
          <c:showVal val="1"/>
          <c:showCatName val="0"/>
          <c:showSerName val="0"/>
          <c:showPercent val="0"/>
          <c:showBubbleSize val="0"/>
        </c:dLbls>
        <c:marker val="1"/>
        <c:smooth val="0"/>
        <c:axId val="710271311"/>
        <c:axId val="710271727"/>
      </c:lineChart>
      <c:catAx>
        <c:axId val="710271311"/>
        <c:scaling>
          <c:orientation val="minMax"/>
        </c:scaling>
        <c:delete val="0"/>
        <c:axPos val="b"/>
        <c:title>
          <c:tx>
            <c:rich>
              <a:bodyPr rot="0" spcFirstLastPara="1" vertOverflow="ellipsis" vert="horz" wrap="square" anchor="ctr" anchorCtr="1"/>
              <a:lstStyle/>
              <a:p>
                <a:pPr>
                  <a:defRPr lang="en-US" sz="900" b="1" i="0" u="none" strike="noStrike" kern="1200" baseline="0">
                    <a:solidFill>
                      <a:schemeClr val="dk1">
                        <a:lumMod val="75000"/>
                        <a:lumOff val="25000"/>
                      </a:schemeClr>
                    </a:solidFill>
                    <a:latin typeface="+mn-lt"/>
                    <a:ea typeface="+mn-ea"/>
                    <a:cs typeface="+mn-cs"/>
                  </a:defRPr>
                </a:pPr>
                <a:r>
                  <a:rPr lang="en-US" sz="1500" dirty="0"/>
                  <a:t>Watching Time (In minutes)</a:t>
                </a:r>
              </a:p>
            </c:rich>
          </c:tx>
          <c:overlay val="0"/>
          <c:spPr>
            <a:noFill/>
            <a:ln>
              <a:noFill/>
            </a:ln>
            <a:effectLst/>
          </c:spPr>
          <c:txPr>
            <a:bodyPr rot="0" spcFirstLastPara="1" vertOverflow="ellipsis" vert="horz" wrap="square" anchor="ctr" anchorCtr="1"/>
            <a:lstStyle/>
            <a:p>
              <a:pPr>
                <a:defRPr lang="en-US"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lang="en-US" sz="900" b="0" i="0" u="none" strike="noStrike" kern="1200" cap="all" baseline="0">
                <a:solidFill>
                  <a:schemeClr val="dk1">
                    <a:lumMod val="75000"/>
                    <a:lumOff val="25000"/>
                  </a:schemeClr>
                </a:solidFill>
                <a:latin typeface="+mn-lt"/>
                <a:ea typeface="+mn-ea"/>
                <a:cs typeface="+mn-cs"/>
              </a:defRPr>
            </a:pPr>
            <a:endParaRPr lang="en-US"/>
          </a:p>
        </c:txPr>
        <c:crossAx val="710271727"/>
        <c:crosses val="autoZero"/>
        <c:auto val="1"/>
        <c:lblAlgn val="ctr"/>
        <c:lblOffset val="100"/>
        <c:noMultiLvlLbl val="0"/>
      </c:catAx>
      <c:valAx>
        <c:axId val="710271727"/>
        <c:scaling>
          <c:orientation val="minMax"/>
        </c:scaling>
        <c:delete val="1"/>
        <c:axPos val="l"/>
        <c:majorGridlines>
          <c:spPr>
            <a:ln w="9525" cap="flat" cmpd="sng" algn="ctr">
              <a:gradFill>
                <a:gsLst>
                  <a:gs pos="0">
                    <a:schemeClr val="lt1">
                      <a:lumMod val="75000"/>
                      <a:alpha val="36000"/>
                    </a:schemeClr>
                  </a:gs>
                  <a:gs pos="100000">
                    <a:schemeClr val="dk1">
                      <a:lumMod val="95000"/>
                      <a:lumOff val="5000"/>
                      <a:alpha val="42000"/>
                    </a:schemeClr>
                  </a:gs>
                </a:gsLst>
                <a:lin ang="5400000" scaled="0"/>
              </a:gradFill>
              <a:round/>
            </a:ln>
            <a:effectLst/>
          </c:spPr>
        </c:majorGridlines>
        <c:title>
          <c:tx>
            <c:rich>
              <a:bodyPr rot="-5400000" spcFirstLastPara="1" vertOverflow="ellipsis" vert="horz" wrap="square" anchor="ctr" anchorCtr="1"/>
              <a:lstStyle/>
              <a:p>
                <a:pPr>
                  <a:defRPr lang="en-US" sz="900" b="1" i="0" u="none" strike="noStrike" kern="1200" baseline="0">
                    <a:solidFill>
                      <a:schemeClr val="dk1">
                        <a:lumMod val="75000"/>
                        <a:lumOff val="25000"/>
                      </a:schemeClr>
                    </a:solidFill>
                    <a:latin typeface="+mn-lt"/>
                    <a:ea typeface="+mn-ea"/>
                    <a:cs typeface="+mn-cs"/>
                  </a:defRPr>
                </a:pPr>
                <a:r>
                  <a:rPr lang="en-US" sz="1500" dirty="0"/>
                  <a:t>No. of samples</a:t>
                </a:r>
              </a:p>
            </c:rich>
          </c:tx>
          <c:layout>
            <c:manualLayout>
              <c:xMode val="edge"/>
              <c:yMode val="edge"/>
              <c:x val="0.026952529399383"/>
              <c:y val="0.350305686755273"/>
            </c:manualLayout>
          </c:layout>
          <c:overlay val="0"/>
          <c:spPr>
            <a:noFill/>
            <a:ln>
              <a:noFill/>
            </a:ln>
            <a:effectLst/>
          </c:spPr>
          <c:txPr>
            <a:bodyPr rot="-5400000" spcFirstLastPara="1" vertOverflow="ellipsis" vert="horz" wrap="square" anchor="ctr" anchorCtr="1"/>
            <a:lstStyle/>
            <a:p>
              <a:pPr>
                <a:defRPr lang="en-US"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crossAx val="710271311"/>
        <c:crosses val="autoZero"/>
        <c:crossBetween val="between"/>
      </c:valAx>
      <c:spPr>
        <a:noFill/>
        <a:ln>
          <a:noFill/>
        </a:ln>
        <a:effectLst/>
      </c:spPr>
    </c:plotArea>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lang="en-US"/>
      </a:pPr>
      <a:endParaRPr lang="en-US"/>
    </a:p>
  </c:txPr>
  <c:externalData r:id="rId1">
    <c:autoUpdate val="0"/>
  </c:externalData>
</c:chartSpac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2.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0">
              <a:schemeClr val="lt1">
                <a:lumMod val="75000"/>
                <a:alpha val="36000"/>
              </a:schemeClr>
            </a:gs>
            <a:gs pos="100000">
              <a:schemeClr val="dk1">
                <a:lumMod val="95000"/>
                <a:lumOff val="5000"/>
                <a:alpha val="42000"/>
              </a:schemeClr>
            </a:gs>
          </a:gsLst>
          <a:lin ang="5400000" scaled="0"/>
        </a:gradFill>
        <a:round/>
      </a:ln>
    </cs:spPr>
  </cs:gridlineMajor>
  <cs:gridlineMinor>
    <cs:lnRef idx="0"/>
    <cs:fillRef idx="0"/>
    <cs:effectRef idx="0"/>
    <cs:fontRef idx="minor">
      <a:schemeClr val="dk1"/>
    </cs:fontRef>
    <cs:spPr>
      <a:ln>
        <a:gradFill>
          <a:gsLst>
            <a:gs pos="0">
              <a:schemeClr val="lt1">
                <a:lumMod val="75000"/>
                <a:alpha val="36000"/>
              </a:schemeClr>
            </a:gs>
            <a:gs pos="100000">
              <a:schemeClr val="dk1">
                <a:lumMod val="95000"/>
                <a:lumOff val="5000"/>
                <a:alpha val="42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29" name=""/>
        <p:cNvGrpSpPr/>
        <p:nvPr/>
      </p:nvGrpSpPr>
      <p:grpSpPr>
        <a:xfrm>
          <a:off x="0" y="0"/>
          <a:ext cx="0" cy="0"/>
          <a:chOff x="0" y="0"/>
          <a:chExt cx="0" cy="0"/>
        </a:xfrm>
      </p:grpSpPr>
      <p:sp>
        <p:nvSpPr>
          <p:cNvPr id="1049131"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lang="en-US"/>
          </a:p>
        </p:txBody>
      </p:sp>
      <p:sp>
        <p:nvSpPr>
          <p:cNvPr id="1049132" name="Date Placeholder 2"/>
          <p:cNvSpPr>
            <a:spLocks noGrp="1"/>
          </p:cNvSpPr>
          <p:nvPr>
            <p:ph type="dt" sz="quarter" idx="1"/>
          </p:nvPr>
        </p:nvSpPr>
        <p:spPr>
          <a:xfrm>
            <a:off x="3884613" y="0"/>
            <a:ext cx="2971800" cy="458788"/>
          </a:xfrm>
          <a:prstGeom prst="rect"/>
        </p:spPr>
        <p:txBody>
          <a:bodyPr bIns="45720" lIns="91440" rIns="91440" rtlCol="0" tIns="45720" vert="horz"/>
          <a:lstStyle>
            <a:lvl1pPr algn="r">
              <a:defRPr sz="1200"/>
            </a:lvl1pPr>
          </a:lstStyle>
          <a:p>
            <a:fld id="{F68C0DD2-AAFF-40FB-B1D5-B76D6B9F63F5}" type="datetimeFigureOut">
              <a:rPr lang="en-US" smtClean="0"/>
              <a:t>8/31/2021</a:t>
            </a:fld>
            <a:endParaRPr lang="en-US"/>
          </a:p>
        </p:txBody>
      </p:sp>
      <p:sp>
        <p:nvSpPr>
          <p:cNvPr id="1049133" name="Footer Placeholder 3"/>
          <p:cNvSpPr>
            <a:spLocks noGrp="1"/>
          </p:cNvSpPr>
          <p:nvPr>
            <p:ph type="ftr" sz="quarter" idx="2"/>
          </p:nvPr>
        </p:nvSpPr>
        <p:spPr>
          <a:xfrm>
            <a:off x="0" y="8685213"/>
            <a:ext cx="2971800" cy="458787"/>
          </a:xfrm>
          <a:prstGeom prst="rect"/>
        </p:spPr>
        <p:txBody>
          <a:bodyPr anchor="b" bIns="45720" lIns="91440" rIns="91440" rtlCol="0" tIns="45720" vert="horz"/>
          <a:lstStyle>
            <a:lvl1pPr algn="l">
              <a:defRPr sz="1200"/>
            </a:lvl1pPr>
          </a:lstStyle>
          <a:p>
            <a:endParaRPr lang="en-US"/>
          </a:p>
        </p:txBody>
      </p:sp>
      <p:sp>
        <p:nvSpPr>
          <p:cNvPr id="1049134" name="Slide Number Placeholder 4"/>
          <p:cNvSpPr>
            <a:spLocks noGrp="1"/>
          </p:cNvSpPr>
          <p:nvPr>
            <p:ph type="sldNum" sz="quarter" idx="3"/>
          </p:nvPr>
        </p:nvSpPr>
        <p:spPr>
          <a:xfrm>
            <a:off x="3884613" y="8685213"/>
            <a:ext cx="2971800" cy="458787"/>
          </a:xfrm>
          <a:prstGeom prst="rect"/>
        </p:spPr>
        <p:txBody>
          <a:bodyPr anchor="b" bIns="45720" lIns="91440" rIns="91440" rtlCol="0" tIns="45720" vert="horz"/>
          <a:lstStyle>
            <a:lvl1pPr algn="r">
              <a:defRPr sz="1200"/>
            </a:lvl1pPr>
          </a:lstStyle>
          <a:p>
            <a:fld id="{8D82E420-31C0-4FAB-9C47-370244A3A0D7}" type="slidenum">
              <a:rPr lang="en-US" smtClean="0"/>
              <a:t>‹#›</a:t>
            </a:fld>
            <a:endParaRPr lang="en-US"/>
          </a:p>
        </p:txBody>
      </p:sp>
    </p:spTree>
  </p:cSld>
  <p:clrMap accent1="accent1" accent2="accent2" accent3="accent3" accent4="accent4" accent5="accent5" accent6="accent6" bg1="lt1" bg2="lt2" tx1="dk1" tx2="dk2"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png>
</file>

<file path=ppt/media/image21.jpeg>
</file>

<file path=ppt/media/image2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28" name=""/>
        <p:cNvGrpSpPr/>
        <p:nvPr/>
      </p:nvGrpSpPr>
      <p:grpSpPr>
        <a:xfrm>
          <a:off x="0" y="0"/>
          <a:ext cx="0" cy="0"/>
          <a:chOff x="0" y="0"/>
          <a:chExt cx="0" cy="0"/>
        </a:xfrm>
      </p:grpSpPr>
      <p:sp>
        <p:nvSpPr>
          <p:cNvPr id="1049125"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dirty="0" lang="en-US"/>
          </a:p>
        </p:txBody>
      </p:sp>
      <p:sp>
        <p:nvSpPr>
          <p:cNvPr id="1049126" name="Date Placeholder 2"/>
          <p:cNvSpPr>
            <a:spLocks noGrp="1"/>
          </p:cNvSpPr>
          <p:nvPr>
            <p:ph type="dt" idx="1"/>
          </p:nvPr>
        </p:nvSpPr>
        <p:spPr>
          <a:xfrm>
            <a:off x="3884613" y="0"/>
            <a:ext cx="2971800" cy="458788"/>
          </a:xfrm>
          <a:prstGeom prst="rect"/>
        </p:spPr>
        <p:txBody>
          <a:bodyPr bIns="45720" lIns="91440" rIns="91440" rtlCol="0" tIns="45720" vert="horz"/>
          <a:lstStyle>
            <a:lvl1pPr algn="r">
              <a:defRPr sz="1200"/>
            </a:lvl1pPr>
          </a:lstStyle>
          <a:p>
            <a:fld id="{B0EAA7A3-4278-43C6-8774-F62FA0274339}" type="datetimeFigureOut">
              <a:rPr lang="en-US" smtClean="0"/>
              <a:t>8/31/2021</a:t>
            </a:fld>
            <a:endParaRPr dirty="0" lang="en-US"/>
          </a:p>
        </p:txBody>
      </p:sp>
      <p:sp>
        <p:nvSpPr>
          <p:cNvPr id="1049127" name="Slide Image Placeholder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dirty="0" lang="en-US"/>
          </a:p>
        </p:txBody>
      </p:sp>
      <p:sp>
        <p:nvSpPr>
          <p:cNvPr id="1049128" name="Notes Placeholder 4"/>
          <p:cNvSpPr>
            <a:spLocks noGrp="1"/>
          </p:cNvSpPr>
          <p:nvPr>
            <p:ph type="body" sz="quarter" idx="3"/>
          </p:nvPr>
        </p:nvSpPr>
        <p:spPr>
          <a:xfrm>
            <a:off x="685800" y="4400550"/>
            <a:ext cx="5486400" cy="3600450"/>
          </a:xfrm>
          <a:prstGeom prst="rect"/>
        </p:spPr>
        <p:txBody>
          <a:bodyPr bIns="45720" lIns="91440" rIns="91440" rtlCol="0" tIns="45720" vert="horz"/>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9129" name="Footer Placeholder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vl1pPr>
          </a:lstStyle>
          <a:p>
            <a:endParaRPr dirty="0" lang="en-US"/>
          </a:p>
        </p:txBody>
      </p:sp>
      <p:sp>
        <p:nvSpPr>
          <p:cNvPr id="1049130" name="Slide Number Placeholder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vl1pPr>
          </a:lstStyle>
          <a:p>
            <a:fld id="{0FBDF500-FE05-4D50-AB42-37EDEB80A66C}" type="slidenum">
              <a:rPr lang="en-US" smtClean="0"/>
              <a:t>‹#›</a:t>
            </a:fld>
            <a:endParaRPr dirty="0" lang="en-US"/>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6.jpeg"/><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6.jpeg"/><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7.jpeg"/><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6.jpeg"/><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6.jpeg"/><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image" Target="../media/image8.jpeg"/><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9.jpeg"/><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image" Target="../media/image9.jpe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image" Target="../media/image9.jpeg"/><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image" Target="../media/image10.jpeg"/><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image" Target="../media/image11.jpeg"/><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image" Target="../media/image11.jpeg"/><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image" Target="../media/image11.jpeg"/><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image" Target="../media/image12.jpeg"/><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image" Target="../media/image12.jpe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image" Target="../media/image12.jpeg"/><Relationship Id="rId2"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image" Target="../media/image11.jpeg"/><Relationship Id="rId2"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image" Target="../media/image11.jpeg"/><Relationship Id="rId2"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image" Target="../media/image11.jpeg"/><Relationship Id="rId2"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image" Target="../media/image15.jpeg"/><Relationship Id="rId2"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image" Target="../media/image16.jpeg"/><Relationship Id="rId2"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image" Target="../media/image16.jpeg"/><Relationship Id="rId2"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image" Target="../media/image17.jpeg"/><Relationship Id="rId2"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image" Target="../media/image16.jpeg"/><Relationship Id="rId2"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image" Target="../media/image18.jpe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rotWithShape="1" dpi="0">
          <a:blip xmlns:r="http://schemas.openxmlformats.org/officeDocument/2006/relationships" r:embed="rId1">
            <a:lum/>
          </a:blip>
          <a:srcRect/>
          <a:stretch>
            <a:fillRect/>
          </a:stretch>
        </a:blipFill>
      </p:bgPr>
    </p:bg>
    <p:spTree>
      <p:nvGrpSpPr>
        <p:cNvPr id="66" name=""/>
        <p:cNvGrpSpPr/>
        <p:nvPr/>
      </p:nvGrpSpPr>
      <p:grpSpPr>
        <a:xfrm>
          <a:off x="0" y="0"/>
          <a:ext cx="0" cy="0"/>
          <a:chOff x="0" y="0"/>
          <a:chExt cx="0" cy="0"/>
        </a:xfrm>
      </p:grpSpPr>
      <p:sp>
        <p:nvSpPr>
          <p:cNvPr id="1048581" name="Rectangle 13"/>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582" name="Title 1"/>
          <p:cNvSpPr>
            <a:spLocks noGrp="1"/>
          </p:cNvSpPr>
          <p:nvPr>
            <p:ph type="ctrTitle" hasCustomPrompt="1"/>
          </p:nvPr>
        </p:nvSpPr>
        <p:spPr>
          <a:xfrm>
            <a:off x="1812758" y="318288"/>
            <a:ext cx="8807116" cy="2387600"/>
          </a:xfrm>
        </p:spPr>
        <p:txBody>
          <a:bodyPr anchor="b">
            <a:normAutofit/>
          </a:bodyPr>
          <a:lstStyle>
            <a:lvl1pPr algn="l">
              <a:defRPr b="1" sz="5500">
                <a:solidFill>
                  <a:schemeClr val="bg1"/>
                </a:solidFill>
              </a:defRPr>
            </a:lvl1pPr>
          </a:lstStyle>
          <a:p>
            <a:r>
              <a:rPr dirty="0" lang="en-US"/>
              <a:t>PRESENTATION</a:t>
            </a:r>
            <a:br>
              <a:rPr dirty="0" lang="en-US"/>
            </a:br>
            <a:r>
              <a:rPr dirty="0" lang="en-US"/>
              <a:t>TITLE</a:t>
            </a:r>
          </a:p>
        </p:txBody>
      </p:sp>
      <p:sp>
        <p:nvSpPr>
          <p:cNvPr id="1048583" name="Subtitle 2"/>
          <p:cNvSpPr>
            <a:spLocks noGrp="1"/>
          </p:cNvSpPr>
          <p:nvPr>
            <p:ph type="subTitle" idx="1" hasCustomPrompt="1"/>
          </p:nvPr>
        </p:nvSpPr>
        <p:spPr>
          <a:xfrm>
            <a:off x="1812758" y="3052756"/>
            <a:ext cx="9144000" cy="1397991"/>
          </a:xfrm>
        </p:spPr>
        <p:txBody>
          <a:bodyPr>
            <a:normAutofit/>
          </a:bodyPr>
          <a:lstStyle>
            <a:lvl1pPr algn="l" indent="0" marL="0">
              <a:buNone/>
              <a:defRPr b="1" sz="30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Lorem Ipsum</a:t>
            </a:r>
            <a:br>
              <a:rPr dirty="0" lang="en-US"/>
            </a:br>
            <a:r>
              <a:rPr dirty="0" lang="en-US"/>
              <a:t>Dolor</a:t>
            </a:r>
          </a:p>
        </p:txBody>
      </p:sp>
      <p:sp>
        <p:nvSpPr>
          <p:cNvPr id="1048584" name="Date Placeholder 3"/>
          <p:cNvSpPr>
            <a:spLocks noGrp="1"/>
          </p:cNvSpPr>
          <p:nvPr>
            <p:ph type="dt" sz="half" idx="10"/>
          </p:nvPr>
        </p:nvSpPr>
        <p:spPr/>
        <p:txBody>
          <a:bodyPr/>
          <a:p>
            <a:fld id="{D2EBFB3C-F5CB-4FF4-9626-146326B1E467}" type="datetime1">
              <a:rPr lang="en-US" smtClean="0"/>
              <a:t>8/31/2021</a:t>
            </a:fld>
            <a:endParaRPr dirty="0" lang="en-US"/>
          </a:p>
        </p:txBody>
      </p:sp>
      <p:sp>
        <p:nvSpPr>
          <p:cNvPr id="1048585" name="Footer Placeholder 4"/>
          <p:cNvSpPr>
            <a:spLocks noGrp="1"/>
          </p:cNvSpPr>
          <p:nvPr>
            <p:ph type="ftr" sz="quarter" idx="11"/>
          </p:nvPr>
        </p:nvSpPr>
        <p:spPr/>
        <p:txBody>
          <a:bodyPr/>
          <a:p>
            <a:r>
              <a:rPr dirty="0" lang="en-US"/>
              <a:t>Presentation Title</a:t>
            </a:r>
          </a:p>
        </p:txBody>
      </p:sp>
      <p:sp>
        <p:nvSpPr>
          <p:cNvPr id="1048586"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587" name="Rectangle 9"/>
          <p:cNvSpPr/>
          <p:nvPr userDrawn="1"/>
        </p:nvSpPr>
        <p:spPr>
          <a:xfrm>
            <a:off x="1379621" y="0"/>
            <a:ext cx="144000" cy="2484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28" name="Straight Connector 11"/>
          <p:cNvCxnSpPr>
            <a:cxnSpLocks/>
          </p:cNvCxnSpPr>
          <p:nvPr userDrawn="1"/>
        </p:nvCxnSpPr>
        <p:spPr>
          <a:xfrm>
            <a:off x="1957137" y="2897709"/>
            <a:ext cx="930442"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29" name="Straight Connector 12"/>
          <p:cNvCxnSpPr>
            <a:cxnSpLocks/>
          </p:cNvCxnSpPr>
          <p:nvPr userDrawn="1"/>
        </p:nvCxnSpPr>
        <p:spPr>
          <a:xfrm rot="16200000">
            <a:off x="10391274" y="6172200"/>
            <a:ext cx="1371600"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048588" name="Text Placeholder 14"/>
          <p:cNvSpPr>
            <a:spLocks noGrp="1"/>
          </p:cNvSpPr>
          <p:nvPr>
            <p:ph type="body" sz="quarter" idx="13" hasCustomPrompt="1"/>
          </p:nvPr>
        </p:nvSpPr>
        <p:spPr>
          <a:xfrm>
            <a:off x="9416048" y="5396630"/>
            <a:ext cx="1460500" cy="481013"/>
          </a:xfrm>
        </p:spPr>
        <p:txBody>
          <a:bodyPr/>
          <a:lstStyle>
            <a:lvl1pPr algn="r" indent="0" marL="0">
              <a:buNone/>
              <a:defRPr b="1" dirty="0" sz="3000" i="0" kern="1200" lang="en-US">
                <a:solidFill>
                  <a:schemeClr val="tx2"/>
                </a:solidFill>
                <a:latin typeface="+mn-lt"/>
                <a:ea typeface="+mn-ea"/>
                <a:cs typeface="+mn-cs"/>
              </a:defRPr>
            </a:lvl1pPr>
          </a:lstStyle>
          <a:p>
            <a:pPr lvl="0"/>
            <a:r>
              <a:rPr dirty="0" lang="en-US"/>
              <a:t>20XX</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rotWithShape="1" dpi="0">
          <a:blip xmlns:r="http://schemas.openxmlformats.org/officeDocument/2006/relationships" r:embed="rId1">
            <a:lum/>
          </a:blip>
          <a:srcRect/>
          <a:stretch>
            <a:fillRect/>
          </a:stretch>
        </a:blipFill>
      </p:bgPr>
    </p:bg>
    <p:spTree>
      <p:nvGrpSpPr>
        <p:cNvPr id="74" name=""/>
        <p:cNvGrpSpPr/>
        <p:nvPr/>
      </p:nvGrpSpPr>
      <p:grpSpPr>
        <a:xfrm>
          <a:off x="0" y="0"/>
          <a:ext cx="0" cy="0"/>
          <a:chOff x="0" y="0"/>
          <a:chExt cx="0" cy="0"/>
        </a:xfrm>
      </p:grpSpPr>
      <p:sp>
        <p:nvSpPr>
          <p:cNvPr id="1048613" name="Rectangle 16"/>
          <p:cNvSpPr/>
          <p:nvPr userDrawn="1"/>
        </p:nvSpPr>
        <p:spPr>
          <a:xfrm>
            <a:off x="6096000" y="0"/>
            <a:ext cx="6096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614" name="Title 1"/>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gradFill>
              </a:defRPr>
            </a:lvl1pPr>
          </a:lstStyle>
          <a:p>
            <a:r>
              <a:rPr dirty="0" lang="en-US"/>
              <a:t>CONTENT</a:t>
            </a:r>
            <a:br>
              <a:rPr dirty="0" lang="en-US"/>
            </a:br>
            <a:r>
              <a:rPr dirty="0" lang="en-US"/>
              <a:t>SLIDE</a:t>
            </a:r>
          </a:p>
        </p:txBody>
      </p:sp>
      <p:sp>
        <p:nvSpPr>
          <p:cNvPr id="1048615" name="Content Placeholder 2"/>
          <p:cNvSpPr>
            <a:spLocks noGrp="1"/>
          </p:cNvSpPr>
          <p:nvPr>
            <p:ph idx="1"/>
          </p:nvPr>
        </p:nvSpPr>
        <p:spPr>
          <a:xfrm>
            <a:off x="6914145" y="2138878"/>
            <a:ext cx="4361941" cy="3122935"/>
          </a:xfrm>
        </p:spPr>
        <p:txBody>
          <a:bodyPr>
            <a:normAutofit/>
          </a:bodyPr>
          <a:lstStyle>
            <a:lvl1pPr indent="0" marL="0">
              <a:lnSpc>
                <a:spcPct val="100000"/>
              </a:lnSpc>
              <a:spcBef>
                <a:spcPts val="600"/>
              </a:spcBef>
              <a:buNone/>
              <a:defRPr sz="1600" i="0">
                <a:solidFill>
                  <a:schemeClr val="bg1"/>
                </a:solidFill>
              </a:defRPr>
            </a:lvl1pPr>
            <a:lvl2pPr indent="0" marL="457200">
              <a:buNone/>
              <a:defRPr sz="1800" i="1">
                <a:solidFill>
                  <a:schemeClr val="bg1"/>
                </a:solidFill>
              </a:defRPr>
            </a:lvl2pPr>
            <a:lvl3pPr indent="0" marL="914400">
              <a:buNone/>
              <a:defRPr sz="1600" i="1">
                <a:solidFill>
                  <a:schemeClr val="bg1"/>
                </a:solidFill>
              </a:defRPr>
            </a:lvl3pPr>
            <a:lvl4pPr indent="0" marL="1371600">
              <a:buNone/>
              <a:defRPr sz="1400" i="1">
                <a:solidFill>
                  <a:schemeClr val="bg1"/>
                </a:solidFill>
              </a:defRPr>
            </a:lvl4pPr>
            <a:lvl5pPr indent="0" marL="1828800">
              <a:buNone/>
              <a:defRPr sz="1400" i="1">
                <a:solidFill>
                  <a:schemeClr val="bg1"/>
                </a:solidFill>
              </a:defRPr>
            </a:lvl5pPr>
          </a:lstStyle>
          <a:p>
            <a:pPr lvl="0"/>
            <a:r>
              <a:rPr lang="en-US"/>
              <a:t>Click to edit Master text styles</a:t>
            </a:r>
          </a:p>
        </p:txBody>
      </p:sp>
      <p:sp>
        <p:nvSpPr>
          <p:cNvPr id="1048616" name="Date Placeholder 3"/>
          <p:cNvSpPr>
            <a:spLocks noGrp="1"/>
          </p:cNvSpPr>
          <p:nvPr>
            <p:ph type="dt" sz="half" idx="10"/>
          </p:nvPr>
        </p:nvSpPr>
        <p:spPr/>
        <p:txBody>
          <a:bodyPr/>
          <a:p>
            <a:fld id="{A19865D4-BE98-46E3-A6B7-4F34A5E5D254}" type="datetime1">
              <a:rPr lang="en-US" smtClean="0"/>
              <a:t>8/31/2021</a:t>
            </a:fld>
            <a:endParaRPr dirty="0" lang="en-US"/>
          </a:p>
        </p:txBody>
      </p:sp>
      <p:sp>
        <p:nvSpPr>
          <p:cNvPr id="1048617" name="Footer Placeholder 4"/>
          <p:cNvSpPr>
            <a:spLocks noGrp="1"/>
          </p:cNvSpPr>
          <p:nvPr>
            <p:ph type="ftr" sz="quarter" idx="11"/>
          </p:nvPr>
        </p:nvSpPr>
        <p:spPr/>
        <p:txBody>
          <a:bodyPr/>
          <a:lstStyle>
            <a:lvl1pPr>
              <a:defRPr>
                <a:solidFill>
                  <a:schemeClr val="accent1"/>
                </a:solidFill>
              </a:defRPr>
            </a:lvl1pPr>
          </a:lstStyle>
          <a:p>
            <a:r>
              <a:rPr dirty="0" lang="en-US"/>
              <a:t>Presentation Title</a:t>
            </a:r>
          </a:p>
        </p:txBody>
      </p:sp>
      <p:sp>
        <p:nvSpPr>
          <p:cNvPr id="1048618"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619" name="Rectangle 8"/>
          <p:cNvSpPr/>
          <p:nvPr userDrawn="1"/>
        </p:nvSpPr>
        <p:spPr>
          <a:xfrm>
            <a:off x="1285167" y="1941196"/>
            <a:ext cx="72000" cy="9360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32" name="Straight Connector 9"/>
          <p:cNvCxnSpPr>
            <a:cxnSpLocks/>
          </p:cNvCxnSpPr>
          <p:nvPr userDrawn="1"/>
        </p:nvCxnSpPr>
        <p:spPr>
          <a:xfrm>
            <a:off x="1666741" y="3139153"/>
            <a:ext cx="630936" cy="0"/>
          </a:xfrm>
          <a:prstGeom prst="line"/>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048620" name="Subtitle 2"/>
          <p:cNvSpPr>
            <a:spLocks noGrp="1"/>
          </p:cNvSpPr>
          <p:nvPr>
            <p:ph type="subTitle" idx="13" hasCustomPrompt="1"/>
          </p:nvPr>
        </p:nvSpPr>
        <p:spPr>
          <a:xfrm>
            <a:off x="1527519" y="3279799"/>
            <a:ext cx="4143555" cy="692595"/>
          </a:xfrm>
        </p:spPr>
        <p:txBody>
          <a:bodyPr>
            <a:normAutofit/>
          </a:bodyPr>
          <a:lstStyle>
            <a:lvl1pPr algn="l" indent="0" marL="0">
              <a:buNone/>
              <a:defRPr b="1" sz="2500" i="0">
                <a:solidFill>
                  <a:schemeClr val="bg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Slide Subtitle</a:t>
            </a:r>
          </a:p>
        </p:txBody>
      </p:sp>
      <p:cxnSp>
        <p:nvCxnSpPr>
          <p:cNvPr id="3145733"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621"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34" name="Straight Connector 17"/>
          <p:cNvCxnSpPr>
            <a:cxnSpLocks/>
          </p:cNvCxnSpPr>
          <p:nvPr userDrawn="1"/>
        </p:nvCxnSpPr>
        <p:spPr>
          <a:xfrm>
            <a:off x="0" y="6168360"/>
            <a:ext cx="1764792"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735"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rotWithShape="1" dpi="0">
          <a:blip xmlns:r="http://schemas.openxmlformats.org/officeDocument/2006/relationships" r:embed="rId1">
            <a:lum/>
          </a:blip>
          <a:srcRect/>
          <a:stretch>
            <a:fillRect/>
          </a:stretch>
        </a:blipFill>
      </p:bgPr>
    </p:bg>
    <p:spTree>
      <p:nvGrpSpPr>
        <p:cNvPr id="91" name=""/>
        <p:cNvGrpSpPr/>
        <p:nvPr/>
      </p:nvGrpSpPr>
      <p:grpSpPr>
        <a:xfrm>
          <a:off x="0" y="0"/>
          <a:ext cx="0" cy="0"/>
          <a:chOff x="0" y="0"/>
          <a:chExt cx="0" cy="0"/>
        </a:xfrm>
      </p:grpSpPr>
      <p:sp>
        <p:nvSpPr>
          <p:cNvPr id="1048711"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12" name="Title 1"/>
          <p:cNvSpPr>
            <a:spLocks noGrp="1"/>
          </p:cNvSpPr>
          <p:nvPr>
            <p:ph type="title" hasCustomPrompt="1"/>
          </p:nvPr>
        </p:nvSpPr>
        <p:spPr>
          <a:xfrm>
            <a:off x="928800" y="2316701"/>
            <a:ext cx="10515600" cy="1500187"/>
          </a:xfrm>
        </p:spPr>
        <p:txBody>
          <a:bodyPr anchor="b">
            <a:normAutofit/>
          </a:bodyPr>
          <a:lstStyle>
            <a:lvl1pPr>
              <a:defRPr sz="4000"/>
            </a:lvl1pPr>
          </a:lstStyle>
          <a:p>
            <a:r>
              <a:rPr dirty="0" lang="en-US"/>
              <a:t>SECTION</a:t>
            </a:r>
            <a:br>
              <a:rPr dirty="0" lang="en-US"/>
            </a:br>
            <a:r>
              <a:rPr dirty="0" lang="en-US"/>
              <a:t>DIVIDER SLIDE</a:t>
            </a:r>
          </a:p>
        </p:txBody>
      </p:sp>
      <p:sp>
        <p:nvSpPr>
          <p:cNvPr id="1048713" name="Text Placeholder 2"/>
          <p:cNvSpPr>
            <a:spLocks noGrp="1"/>
          </p:cNvSpPr>
          <p:nvPr>
            <p:ph type="body" idx="1" hasCustomPrompt="1"/>
          </p:nvPr>
        </p:nvSpPr>
        <p:spPr>
          <a:xfrm>
            <a:off x="928800" y="4083026"/>
            <a:ext cx="10515600" cy="770328"/>
          </a:xfrm>
        </p:spPr>
        <p:txBody>
          <a:bodyPr>
            <a:normAutofit/>
          </a:bodyPr>
          <a:lstStyle>
            <a:lvl1pPr algn="l" defTabSz="914400" eaLnBrk="1" hangingPunct="1" indent="0" latinLnBrk="0" marL="0" rtl="0">
              <a:lnSpc>
                <a:spcPct val="90000"/>
              </a:lnSpc>
              <a:spcBef>
                <a:spcPts val="1000"/>
              </a:spcBef>
              <a:buFont typeface="Arial" panose="020B0604020202020204" pitchFamily="34" charset="0"/>
              <a:buNone/>
              <a:defRPr b="1" dirty="0" sz="2500" i="0" kern="1200" lang="en-US" smtClean="0">
                <a:solidFill>
                  <a:schemeClr val="tx2"/>
                </a:solidFill>
                <a:latin typeface="+mn-lt"/>
                <a:ea typeface="+mn-ea"/>
                <a:cs typeface="+mn-cs"/>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dirty="0" lang="en-US"/>
              <a:t>Section Subtitle</a:t>
            </a:r>
          </a:p>
        </p:txBody>
      </p:sp>
      <p:sp>
        <p:nvSpPr>
          <p:cNvPr id="1048714" name="Date Placeholder 3"/>
          <p:cNvSpPr>
            <a:spLocks noGrp="1"/>
          </p:cNvSpPr>
          <p:nvPr>
            <p:ph type="dt" sz="half" idx="10"/>
          </p:nvPr>
        </p:nvSpPr>
        <p:spPr/>
        <p:txBody>
          <a:bodyPr/>
          <a:p>
            <a:fld id="{055060C0-AC53-4D64-ABD7-4A55C0A77859}" type="datetime1">
              <a:rPr lang="en-US" smtClean="0"/>
              <a:t>8/31/2021</a:t>
            </a:fld>
            <a:endParaRPr dirty="0" lang="en-US"/>
          </a:p>
        </p:txBody>
      </p:sp>
      <p:sp>
        <p:nvSpPr>
          <p:cNvPr id="1048715" name="Footer Placeholder 4"/>
          <p:cNvSpPr>
            <a:spLocks noGrp="1"/>
          </p:cNvSpPr>
          <p:nvPr>
            <p:ph type="ftr" sz="quarter" idx="11"/>
          </p:nvPr>
        </p:nvSpPr>
        <p:spPr/>
        <p:txBody>
          <a:bodyPr/>
          <a:p>
            <a:r>
              <a:rPr dirty="0" lang="en-US"/>
              <a:t>Presentation Title</a:t>
            </a:r>
          </a:p>
        </p:txBody>
      </p:sp>
      <p:sp>
        <p:nvSpPr>
          <p:cNvPr id="1048716" name="Slide Number Placeholder 5"/>
          <p:cNvSpPr>
            <a:spLocks noGrp="1"/>
          </p:cNvSpPr>
          <p:nvPr>
            <p:ph type="sldNum" sz="quarter" idx="12"/>
          </p:nvPr>
        </p:nvSpPr>
        <p:spPr/>
        <p:txBody>
          <a:bodyPr/>
          <a:p>
            <a:fld id="{95CBEC59-7FF9-4688-98DF-89832A0C9025}" type="slidenum">
              <a:rPr lang="en-US" smtClean="0"/>
              <a:t>‹#›</a:t>
            </a:fld>
            <a:endParaRPr dirty="0" lang="en-US"/>
          </a:p>
        </p:txBody>
      </p:sp>
      <p:cxnSp>
        <p:nvCxnSpPr>
          <p:cNvPr id="3145757" name="Straight Connector 6"/>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17" name="Rectangle 7"/>
          <p:cNvSpPr/>
          <p:nvPr userDrawn="1"/>
        </p:nvSpPr>
        <p:spPr>
          <a:xfrm>
            <a:off x="687289" y="0"/>
            <a:ext cx="72000" cy="3672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58" name="Straight Connector 10"/>
          <p:cNvCxnSpPr>
            <a:cxnSpLocks/>
          </p:cNvCxnSpPr>
          <p:nvPr userDrawn="1"/>
        </p:nvCxnSpPr>
        <p:spPr>
          <a:xfrm>
            <a:off x="1068863" y="3940727"/>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59" name="Straight Connector 11"/>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18"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60" name="Straight Connector 13"/>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rotWithShape="1" dpi="0">
          <a:blip xmlns:r="http://schemas.openxmlformats.org/officeDocument/2006/relationships" r:embed="rId1">
            <a:lum/>
          </a:blip>
          <a:srcRect/>
          <a:stretch>
            <a:fillRect/>
          </a:stretch>
        </a:blipFill>
      </p:bgPr>
    </p:bg>
    <p:spTree>
      <p:nvGrpSpPr>
        <p:cNvPr id="100" name=""/>
        <p:cNvGrpSpPr/>
        <p:nvPr/>
      </p:nvGrpSpPr>
      <p:grpSpPr>
        <a:xfrm>
          <a:off x="0" y="0"/>
          <a:ext cx="0" cy="0"/>
          <a:chOff x="0" y="0"/>
          <a:chExt cx="0" cy="0"/>
        </a:xfrm>
      </p:grpSpPr>
      <p:sp>
        <p:nvSpPr>
          <p:cNvPr id="1048821"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822" name="Title 1"/>
          <p:cNvSpPr>
            <a:spLocks noGrp="1"/>
          </p:cNvSpPr>
          <p:nvPr>
            <p:ph type="title" hasCustomPrompt="1"/>
          </p:nvPr>
        </p:nvSpPr>
        <p:spPr>
          <a:xfrm>
            <a:off x="928800" y="2781919"/>
            <a:ext cx="10515600" cy="1500187"/>
          </a:xfrm>
        </p:spPr>
        <p:txBody>
          <a:bodyPr anchor="b">
            <a:normAutofit/>
          </a:bodyPr>
          <a:lstStyle>
            <a:lvl1pPr>
              <a:defRPr sz="4000"/>
            </a:lvl1pPr>
          </a:lstStyle>
          <a:p>
            <a:r>
              <a:rPr dirty="0" lang="en-US"/>
              <a:t>SECTION</a:t>
            </a:r>
            <a:br>
              <a:rPr dirty="0" lang="en-US"/>
            </a:br>
            <a:r>
              <a:rPr dirty="0" lang="en-US"/>
              <a:t>DIVIDER SLIDE</a:t>
            </a:r>
          </a:p>
        </p:txBody>
      </p:sp>
      <p:sp>
        <p:nvSpPr>
          <p:cNvPr id="1048823" name="Text Placeholder 2"/>
          <p:cNvSpPr>
            <a:spLocks noGrp="1"/>
          </p:cNvSpPr>
          <p:nvPr>
            <p:ph type="body" idx="1" hasCustomPrompt="1"/>
          </p:nvPr>
        </p:nvSpPr>
        <p:spPr>
          <a:xfrm>
            <a:off x="928800" y="4548244"/>
            <a:ext cx="10515600" cy="770328"/>
          </a:xfrm>
        </p:spPr>
        <p:txBody>
          <a:bodyPr>
            <a:normAutofit/>
          </a:bodyPr>
          <a:lstStyle>
            <a:lvl1pPr algn="l" defTabSz="914400" eaLnBrk="1" hangingPunct="1" indent="0" latinLnBrk="0" marL="0" rtl="0">
              <a:lnSpc>
                <a:spcPct val="90000"/>
              </a:lnSpc>
              <a:spcBef>
                <a:spcPts val="1000"/>
              </a:spcBef>
              <a:buFont typeface="Arial" panose="020B0604020202020204" pitchFamily="34" charset="0"/>
              <a:buNone/>
              <a:defRPr b="1" dirty="0" sz="2500" i="0" kern="1200" lang="en-US" smtClean="0">
                <a:solidFill>
                  <a:schemeClr val="tx2"/>
                </a:solidFill>
                <a:latin typeface="+mn-lt"/>
                <a:ea typeface="+mn-ea"/>
                <a:cs typeface="+mn-cs"/>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dirty="0" lang="en-US"/>
              <a:t>Section Subtitle</a:t>
            </a:r>
          </a:p>
        </p:txBody>
      </p:sp>
      <p:sp>
        <p:nvSpPr>
          <p:cNvPr id="1048824" name="Date Placeholder 3"/>
          <p:cNvSpPr>
            <a:spLocks noGrp="1"/>
          </p:cNvSpPr>
          <p:nvPr>
            <p:ph type="dt" sz="half" idx="10"/>
          </p:nvPr>
        </p:nvSpPr>
        <p:spPr/>
        <p:txBody>
          <a:bodyPr/>
          <a:p>
            <a:fld id="{DD6BC66F-F4C2-4254-902A-540C5FFDD766}" type="datetime1">
              <a:rPr lang="en-US" smtClean="0"/>
              <a:t>8/31/2021</a:t>
            </a:fld>
            <a:endParaRPr dirty="0" lang="en-US"/>
          </a:p>
        </p:txBody>
      </p:sp>
      <p:sp>
        <p:nvSpPr>
          <p:cNvPr id="1048825" name="Footer Placeholder 4"/>
          <p:cNvSpPr>
            <a:spLocks noGrp="1"/>
          </p:cNvSpPr>
          <p:nvPr>
            <p:ph type="ftr" sz="quarter" idx="11"/>
          </p:nvPr>
        </p:nvSpPr>
        <p:spPr>
          <a:xfrm>
            <a:off x="928800" y="6159402"/>
            <a:ext cx="2919886" cy="365125"/>
          </a:xfrm>
        </p:spPr>
        <p:txBody>
          <a:bodyPr/>
          <a:p>
            <a:r>
              <a:rPr dirty="0" lang="en-US"/>
              <a:t>Presentation Title</a:t>
            </a:r>
          </a:p>
        </p:txBody>
      </p:sp>
      <p:sp>
        <p:nvSpPr>
          <p:cNvPr id="1048826"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827" name="Rectangle 7"/>
          <p:cNvSpPr/>
          <p:nvPr userDrawn="1"/>
        </p:nvSpPr>
        <p:spPr>
          <a:xfrm>
            <a:off x="687289" y="3186000"/>
            <a:ext cx="72000" cy="3672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90" name="Straight Connector 10"/>
          <p:cNvCxnSpPr>
            <a:cxnSpLocks/>
          </p:cNvCxnSpPr>
          <p:nvPr userDrawn="1"/>
        </p:nvCxnSpPr>
        <p:spPr>
          <a:xfrm>
            <a:off x="1068863" y="4405945"/>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91" name="Straight Connector 11"/>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828"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92" name="Straight Connector 13"/>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rotWithShape="1" dpi="0">
          <a:blip xmlns:r="http://schemas.openxmlformats.org/officeDocument/2006/relationships" r:embed="rId1">
            <a:lum/>
          </a:blip>
          <a:srcRect/>
          <a:stretch>
            <a:fillRect/>
          </a:stretch>
        </a:blipFill>
      </p:bgPr>
    </p:bg>
    <p:spTree>
      <p:nvGrpSpPr>
        <p:cNvPr id="76" name=""/>
        <p:cNvGrpSpPr/>
        <p:nvPr/>
      </p:nvGrpSpPr>
      <p:grpSpPr>
        <a:xfrm>
          <a:off x="0" y="0"/>
          <a:ext cx="0" cy="0"/>
          <a:chOff x="0" y="0"/>
          <a:chExt cx="0" cy="0"/>
        </a:xfrm>
      </p:grpSpPr>
      <p:sp>
        <p:nvSpPr>
          <p:cNvPr id="1048625" name="Title 1"/>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dirty="0" lang="en-US"/>
              <a:t>SECTION DIVIDER SLIDE</a:t>
            </a:r>
          </a:p>
        </p:txBody>
      </p:sp>
      <p:sp>
        <p:nvSpPr>
          <p:cNvPr id="1048626" name="Rectangle 18"/>
          <p:cNvSpPr/>
          <p:nvPr userDrawn="1"/>
        </p:nvSpPr>
        <p:spPr>
          <a:xfrm>
            <a:off x="0" y="0"/>
            <a:ext cx="12192000" cy="4446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627" name="Date Placeholder 3"/>
          <p:cNvSpPr>
            <a:spLocks noGrp="1"/>
          </p:cNvSpPr>
          <p:nvPr>
            <p:ph type="dt" sz="half" idx="10"/>
          </p:nvPr>
        </p:nvSpPr>
        <p:spPr/>
        <p:txBody>
          <a:bodyPr/>
          <a:p>
            <a:fld id="{734453F6-9CD2-44E4-BBC5-2899F0ED8F61}" type="datetime1">
              <a:rPr lang="en-US" smtClean="0"/>
              <a:t>8/31/2021</a:t>
            </a:fld>
            <a:endParaRPr dirty="0" lang="en-US"/>
          </a:p>
        </p:txBody>
      </p:sp>
      <p:sp>
        <p:nvSpPr>
          <p:cNvPr id="1048628" name="Footer Placeholder 4"/>
          <p:cNvSpPr>
            <a:spLocks noGrp="1"/>
          </p:cNvSpPr>
          <p:nvPr>
            <p:ph type="ftr" sz="quarter" idx="11"/>
          </p:nvPr>
        </p:nvSpPr>
        <p:spPr>
          <a:xfrm>
            <a:off x="1698819" y="6159402"/>
            <a:ext cx="2616158" cy="384202"/>
          </a:xfrm>
        </p:spPr>
        <p:txBody>
          <a:bodyPr/>
          <a:lstStyle>
            <a:lvl1pPr>
              <a:defRPr>
                <a:solidFill>
                  <a:schemeClr val="accent1"/>
                </a:solidFill>
              </a:defRPr>
            </a:lvl1pPr>
          </a:lstStyle>
          <a:p>
            <a:r>
              <a:rPr dirty="0" lang="en-US"/>
              <a:t>Presentation Title</a:t>
            </a:r>
          </a:p>
        </p:txBody>
      </p:sp>
      <p:sp>
        <p:nvSpPr>
          <p:cNvPr id="1048629" name="Slide Number Placeholder 5"/>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t>‹#›</a:t>
            </a:fld>
            <a:endParaRPr dirty="0" lang="en-US"/>
          </a:p>
        </p:txBody>
      </p:sp>
      <p:cxnSp>
        <p:nvCxnSpPr>
          <p:cNvPr id="3145736" name="Straight Connector 11"/>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630"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37" name="Straight Connector 13"/>
          <p:cNvCxnSpPr>
            <a:cxnSpLocks/>
          </p:cNvCxnSpPr>
          <p:nvPr userDrawn="1"/>
        </p:nvCxnSpPr>
        <p:spPr>
          <a:xfrm rot="16200000">
            <a:off x="11384397" y="6579108"/>
            <a:ext cx="557784"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8631" name="Rectangle 15"/>
          <p:cNvSpPr/>
          <p:nvPr userDrawn="1"/>
        </p:nvSpPr>
        <p:spPr>
          <a:xfrm>
            <a:off x="1283369" y="4914000"/>
            <a:ext cx="72000" cy="19440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632" name="Text Placeholder 2"/>
          <p:cNvSpPr>
            <a:spLocks noGrp="1"/>
          </p:cNvSpPr>
          <p:nvPr>
            <p:ph type="body" idx="1" hasCustomPrompt="1"/>
          </p:nvPr>
        </p:nvSpPr>
        <p:spPr>
          <a:xfrm>
            <a:off x="1698820" y="5702936"/>
            <a:ext cx="9384760" cy="526936"/>
          </a:xfrm>
        </p:spPr>
        <p:txBody>
          <a:bodyPr>
            <a:normAutofit/>
          </a:bodyPr>
          <a:lstStyle>
            <a:lvl1pPr algn="l" defTabSz="914400" eaLnBrk="1" hangingPunct="1" indent="0" latinLnBrk="0" marL="0" rtl="0">
              <a:lnSpc>
                <a:spcPct val="90000"/>
              </a:lnSpc>
              <a:spcBef>
                <a:spcPts val="1000"/>
              </a:spcBef>
              <a:buFont typeface="Arial" panose="020B0604020202020204" pitchFamily="34" charset="0"/>
              <a:buNone/>
              <a:defRPr b="1" dirty="0" sz="2500" i="0" kern="1200" lang="en-US" smtClean="0">
                <a:solidFill>
                  <a:schemeClr val="accent1"/>
                </a:solidFill>
                <a:latin typeface="+mn-lt"/>
                <a:ea typeface="+mn-ea"/>
                <a:cs typeface="+mn-cs"/>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dirty="0" lang="en-US"/>
              <a:t>Section Subtitle</a:t>
            </a:r>
          </a:p>
        </p:txBody>
      </p:sp>
      <p:cxnSp>
        <p:nvCxnSpPr>
          <p:cNvPr id="3145738" name="Straight Connector 20"/>
          <p:cNvCxnSpPr>
            <a:cxnSpLocks/>
          </p:cNvCxnSpPr>
          <p:nvPr userDrawn="1"/>
        </p:nvCxnSpPr>
        <p:spPr>
          <a:xfrm>
            <a:off x="1838883" y="5560637"/>
            <a:ext cx="630936"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rotWithShape="1" dpi="0">
          <a:blip xmlns:r="http://schemas.openxmlformats.org/officeDocument/2006/relationships" r:embed="rId1">
            <a:lum/>
          </a:blip>
          <a:srcRect/>
          <a:stretch>
            <a:fillRect/>
          </a:stretch>
        </a:blipFill>
      </p:bgPr>
    </p:bg>
    <p:spTree>
      <p:nvGrpSpPr>
        <p:cNvPr id="126" name=""/>
        <p:cNvGrpSpPr/>
        <p:nvPr/>
      </p:nvGrpSpPr>
      <p:grpSpPr>
        <a:xfrm>
          <a:off x="0" y="0"/>
          <a:ext cx="0" cy="0"/>
          <a:chOff x="0" y="0"/>
          <a:chExt cx="0" cy="0"/>
        </a:xfrm>
      </p:grpSpPr>
      <p:sp>
        <p:nvSpPr>
          <p:cNvPr id="1049108" name="Rectangle 14"/>
          <p:cNvSpPr/>
          <p:nvPr userDrawn="1"/>
        </p:nvSpPr>
        <p:spPr>
          <a:xfrm>
            <a:off x="120000" y="117000"/>
            <a:ext cx="11952000" cy="6624000"/>
          </a:xfrm>
          <a:prstGeom prst="rect"/>
          <a:gradFill flip="none" rotWithShape="1">
            <a:gsLst>
              <a:gs pos="0">
                <a:schemeClr val="bg2">
                  <a:alpha val="85000"/>
                </a:schemeClr>
              </a:gs>
              <a:gs pos="100000">
                <a:schemeClr val="accent1">
                  <a:alpha val="85000"/>
                </a:schemeClr>
              </a:gs>
            </a:gsLst>
            <a:lin ang="0" scaled="1"/>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109" name="Title 1"/>
          <p:cNvSpPr>
            <a:spLocks noGrp="1"/>
          </p:cNvSpPr>
          <p:nvPr>
            <p:ph type="title" hasCustomPrompt="1"/>
          </p:nvPr>
        </p:nvSpPr>
        <p:spPr>
          <a:xfrm>
            <a:off x="1527520" y="2316701"/>
            <a:ext cx="9556063" cy="1500187"/>
          </a:xfrm>
        </p:spPr>
        <p:txBody>
          <a:bodyPr anchor="b">
            <a:normAutofit/>
          </a:bodyPr>
          <a:lstStyle>
            <a:lvl1pPr>
              <a:defRPr sz="4000"/>
            </a:lvl1pPr>
          </a:lstStyle>
          <a:p>
            <a:r>
              <a:rPr dirty="0" lang="en-US"/>
              <a:t>SECTION</a:t>
            </a:r>
            <a:br>
              <a:rPr dirty="0" lang="en-US"/>
            </a:br>
            <a:r>
              <a:rPr dirty="0" lang="en-US"/>
              <a:t>DIVIDER SLIDE</a:t>
            </a:r>
          </a:p>
        </p:txBody>
      </p:sp>
      <p:sp>
        <p:nvSpPr>
          <p:cNvPr id="1049110" name="Text Placeholder 2"/>
          <p:cNvSpPr>
            <a:spLocks noGrp="1"/>
          </p:cNvSpPr>
          <p:nvPr>
            <p:ph type="body" idx="1" hasCustomPrompt="1"/>
          </p:nvPr>
        </p:nvSpPr>
        <p:spPr>
          <a:xfrm>
            <a:off x="1527520" y="4083026"/>
            <a:ext cx="9556064" cy="770328"/>
          </a:xfrm>
        </p:spPr>
        <p:txBody>
          <a:bodyPr>
            <a:normAutofit/>
          </a:bodyPr>
          <a:lstStyle>
            <a:lvl1pPr algn="l" defTabSz="914400" eaLnBrk="1" hangingPunct="1" indent="0" latinLnBrk="0" marL="0" rtl="0">
              <a:lnSpc>
                <a:spcPct val="90000"/>
              </a:lnSpc>
              <a:spcBef>
                <a:spcPts val="1000"/>
              </a:spcBef>
              <a:buFont typeface="Arial" panose="020B0604020202020204" pitchFamily="34" charset="0"/>
              <a:buNone/>
              <a:defRPr b="1" dirty="0" sz="2500" i="0" kern="1200" lang="en-US" smtClean="0">
                <a:solidFill>
                  <a:schemeClr val="tx2"/>
                </a:solidFill>
                <a:latin typeface="+mn-lt"/>
                <a:ea typeface="+mn-ea"/>
                <a:cs typeface="+mn-cs"/>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dirty="0" lang="en-US"/>
              <a:t>Section Subtitle</a:t>
            </a:r>
          </a:p>
        </p:txBody>
      </p:sp>
      <p:sp>
        <p:nvSpPr>
          <p:cNvPr id="1049111" name="Date Placeholder 3"/>
          <p:cNvSpPr>
            <a:spLocks noGrp="1"/>
          </p:cNvSpPr>
          <p:nvPr>
            <p:ph type="dt" sz="half" idx="10"/>
          </p:nvPr>
        </p:nvSpPr>
        <p:spPr/>
        <p:txBody>
          <a:bodyPr/>
          <a:p>
            <a:fld id="{C0C19AD0-5F22-4AC8-A079-4E7FF62CE0BA}" type="datetime1">
              <a:rPr lang="en-US" smtClean="0"/>
              <a:t>8/31/2021</a:t>
            </a:fld>
            <a:endParaRPr dirty="0" lang="en-US"/>
          </a:p>
        </p:txBody>
      </p:sp>
      <p:sp>
        <p:nvSpPr>
          <p:cNvPr id="1049112" name="Footer Placeholder 4"/>
          <p:cNvSpPr>
            <a:spLocks noGrp="1"/>
          </p:cNvSpPr>
          <p:nvPr>
            <p:ph type="ftr" sz="quarter" idx="11"/>
          </p:nvPr>
        </p:nvSpPr>
        <p:spPr/>
        <p:txBody>
          <a:bodyPr/>
          <a:p>
            <a:r>
              <a:rPr dirty="0" lang="en-US"/>
              <a:t>Presentation Title</a:t>
            </a:r>
          </a:p>
        </p:txBody>
      </p:sp>
      <p:sp>
        <p:nvSpPr>
          <p:cNvPr id="1049113"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9114" name="Rectangle 7"/>
          <p:cNvSpPr/>
          <p:nvPr userDrawn="1"/>
        </p:nvSpPr>
        <p:spPr>
          <a:xfrm>
            <a:off x="1285167" y="255684"/>
            <a:ext cx="72000" cy="3411981"/>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85" name="Straight Connector 10"/>
          <p:cNvCxnSpPr>
            <a:cxnSpLocks/>
          </p:cNvCxnSpPr>
          <p:nvPr userDrawn="1"/>
        </p:nvCxnSpPr>
        <p:spPr>
          <a:xfrm>
            <a:off x="1666742" y="3940727"/>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86" name="Straight Connector 11"/>
          <p:cNvCxnSpPr>
            <a:cxnSpLocks/>
          </p:cNvCxnSpPr>
          <p:nvPr userDrawn="1"/>
        </p:nvCxnSpPr>
        <p:spPr>
          <a:xfrm>
            <a:off x="10939723"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9115" name="Text Placeholder 15"/>
          <p:cNvSpPr>
            <a:spLocks noGrp="1"/>
          </p:cNvSpPr>
          <p:nvPr>
            <p:ph type="body" sz="quarter" idx="14" hasCustomPrompt="1"/>
          </p:nvPr>
        </p:nvSpPr>
        <p:spPr>
          <a:xfrm>
            <a:off x="10832539"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87" name="Straight Connector 20"/>
          <p:cNvCxnSpPr>
            <a:cxnSpLocks/>
          </p:cNvCxnSpPr>
          <p:nvPr userDrawn="1"/>
        </p:nvCxnSpPr>
        <p:spPr>
          <a:xfrm flipV="1">
            <a:off x="11663289" y="6300217"/>
            <a:ext cx="0" cy="310226"/>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88" name="Straight Connector 13"/>
          <p:cNvCxnSpPr>
            <a:cxnSpLocks/>
          </p:cNvCxnSpPr>
          <p:nvPr userDrawn="1"/>
        </p:nvCxnSpPr>
        <p:spPr>
          <a:xfrm>
            <a:off x="256374" y="6168360"/>
            <a:ext cx="1508418"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rotWithShape="1" dpi="0">
          <a:blip xmlns:r="http://schemas.openxmlformats.org/officeDocument/2006/relationships" r:embed="rId1">
            <a:lum/>
          </a:blip>
          <a:srcRect/>
          <a:stretch>
            <a:fillRect/>
          </a:stretch>
        </a:blipFill>
      </p:bgPr>
    </p:bg>
    <p:spTree>
      <p:nvGrpSpPr>
        <p:cNvPr id="94" name=""/>
        <p:cNvGrpSpPr/>
        <p:nvPr/>
      </p:nvGrpSpPr>
      <p:grpSpPr>
        <a:xfrm>
          <a:off x="0" y="0"/>
          <a:ext cx="0" cy="0"/>
          <a:chOff x="0" y="0"/>
          <a:chExt cx="0" cy="0"/>
        </a:xfrm>
      </p:grpSpPr>
      <p:sp>
        <p:nvSpPr>
          <p:cNvPr id="1048753"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54" name="Title 1"/>
          <p:cNvSpPr>
            <a:spLocks noGrp="1"/>
          </p:cNvSpPr>
          <p:nvPr>
            <p:ph type="title" hasCustomPrompt="1"/>
          </p:nvPr>
        </p:nvSpPr>
        <p:spPr>
          <a:xfrm>
            <a:off x="1527519" y="1443655"/>
            <a:ext cx="4143555" cy="1536580"/>
          </a:xfrm>
        </p:spPr>
        <p:txBody>
          <a:bodyPr/>
          <a:p>
            <a:r>
              <a:rPr dirty="0" lang="en-US"/>
              <a:t>SECTION</a:t>
            </a:r>
            <a:br>
              <a:rPr dirty="0" lang="en-US"/>
            </a:br>
            <a:r>
              <a:rPr dirty="0" lang="en-US"/>
              <a:t>DIVIDER SLIDE</a:t>
            </a:r>
          </a:p>
        </p:txBody>
      </p:sp>
      <p:sp>
        <p:nvSpPr>
          <p:cNvPr id="1048755" name="Date Placeholder 3"/>
          <p:cNvSpPr>
            <a:spLocks noGrp="1"/>
          </p:cNvSpPr>
          <p:nvPr>
            <p:ph type="dt" sz="half" idx="10"/>
          </p:nvPr>
        </p:nvSpPr>
        <p:spPr/>
        <p:txBody>
          <a:bodyPr/>
          <a:p>
            <a:fld id="{256FFA05-2726-422B-A595-CD6EE4C03A22}" type="datetime1">
              <a:rPr lang="en-US" smtClean="0"/>
              <a:t>8/31/2021</a:t>
            </a:fld>
            <a:endParaRPr dirty="0" lang="en-US"/>
          </a:p>
        </p:txBody>
      </p:sp>
      <p:sp>
        <p:nvSpPr>
          <p:cNvPr id="1048756" name="Footer Placeholder 4"/>
          <p:cNvSpPr>
            <a:spLocks noGrp="1"/>
          </p:cNvSpPr>
          <p:nvPr>
            <p:ph type="ftr" sz="quarter" idx="11"/>
          </p:nvPr>
        </p:nvSpPr>
        <p:spPr/>
        <p:txBody>
          <a:bodyPr/>
          <a:p>
            <a:r>
              <a:rPr dirty="0" lang="en-US"/>
              <a:t>Presentation Title</a:t>
            </a:r>
          </a:p>
        </p:txBody>
      </p:sp>
      <p:sp>
        <p:nvSpPr>
          <p:cNvPr id="1048757"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758" name="Rectangle 8"/>
          <p:cNvSpPr/>
          <p:nvPr userDrawn="1"/>
        </p:nvSpPr>
        <p:spPr>
          <a:xfrm>
            <a:off x="1285167" y="1684524"/>
            <a:ext cx="72000" cy="936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70" name="Straight Connector 9"/>
          <p:cNvCxnSpPr>
            <a:cxnSpLocks/>
          </p:cNvCxnSpPr>
          <p:nvPr userDrawn="1"/>
        </p:nvCxnSpPr>
        <p:spPr>
          <a:xfrm>
            <a:off x="1666741" y="2882481"/>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59" name="Subtitle 2"/>
          <p:cNvSpPr>
            <a:spLocks noGrp="1"/>
          </p:cNvSpPr>
          <p:nvPr>
            <p:ph type="subTitle" idx="13" hasCustomPrompt="1"/>
          </p:nvPr>
        </p:nvSpPr>
        <p:spPr>
          <a:xfrm>
            <a:off x="1527519" y="3023127"/>
            <a:ext cx="4143555" cy="692595"/>
          </a:xfrm>
        </p:spPr>
        <p:txBody>
          <a:bodyPr>
            <a:normAutofit/>
          </a:bodyPr>
          <a:lstStyle>
            <a:lvl1pPr algn="l" indent="0" marL="0">
              <a:buNone/>
              <a:defRPr b="1" sz="25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Slide Subtitle</a:t>
            </a:r>
          </a:p>
        </p:txBody>
      </p:sp>
      <p:cxnSp>
        <p:nvCxnSpPr>
          <p:cNvPr id="3145771"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60"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72" name="Straight Connector 17"/>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73"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rotWithShape="1" dpi="0">
          <a:blip xmlns:r="http://schemas.openxmlformats.org/officeDocument/2006/relationships" r:embed="rId1">
            <a:lum/>
          </a:blip>
          <a:srcRect/>
          <a:stretch>
            <a:fillRect/>
          </a:stretch>
        </a:blipFill>
      </p:bgPr>
    </p:bg>
    <p:spTree>
      <p:nvGrpSpPr>
        <p:cNvPr id="107" name=""/>
        <p:cNvGrpSpPr/>
        <p:nvPr/>
      </p:nvGrpSpPr>
      <p:grpSpPr>
        <a:xfrm>
          <a:off x="0" y="0"/>
          <a:ext cx="0" cy="0"/>
          <a:chOff x="0" y="0"/>
          <a:chExt cx="0" cy="0"/>
        </a:xfrm>
      </p:grpSpPr>
      <p:sp>
        <p:nvSpPr>
          <p:cNvPr id="1048901" name="Rectangle 16"/>
          <p:cNvSpPr/>
          <p:nvPr userDrawn="1"/>
        </p:nvSpPr>
        <p:spPr>
          <a:xfrm>
            <a:off x="6096000" y="0"/>
            <a:ext cx="6096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02" name="Title 1"/>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gradFill>
              </a:defRPr>
            </a:lvl1pPr>
          </a:lstStyle>
          <a:p>
            <a:r>
              <a:rPr dirty="0" lang="en-US"/>
              <a:t>SECTION</a:t>
            </a:r>
            <a:br>
              <a:rPr dirty="0" lang="en-US"/>
            </a:br>
            <a:r>
              <a:rPr dirty="0" lang="en-US"/>
              <a:t>DIVIDER SLIDE</a:t>
            </a:r>
          </a:p>
        </p:txBody>
      </p:sp>
      <p:sp>
        <p:nvSpPr>
          <p:cNvPr id="1048903" name="Date Placeholder 3"/>
          <p:cNvSpPr>
            <a:spLocks noGrp="1"/>
          </p:cNvSpPr>
          <p:nvPr>
            <p:ph type="dt" sz="half" idx="10"/>
          </p:nvPr>
        </p:nvSpPr>
        <p:spPr/>
        <p:txBody>
          <a:bodyPr/>
          <a:p>
            <a:fld id="{57DDC830-91D4-4D76-B486-41F29E6EE30C}" type="datetime1">
              <a:rPr lang="en-US" smtClean="0"/>
              <a:t>8/31/2021</a:t>
            </a:fld>
            <a:endParaRPr dirty="0" lang="en-US"/>
          </a:p>
        </p:txBody>
      </p:sp>
      <p:sp>
        <p:nvSpPr>
          <p:cNvPr id="1048904" name="Footer Placeholder 4"/>
          <p:cNvSpPr>
            <a:spLocks noGrp="1"/>
          </p:cNvSpPr>
          <p:nvPr>
            <p:ph type="ftr" sz="quarter" idx="11"/>
          </p:nvPr>
        </p:nvSpPr>
        <p:spPr/>
        <p:txBody>
          <a:bodyPr/>
          <a:lstStyle>
            <a:lvl1pPr>
              <a:defRPr>
                <a:solidFill>
                  <a:schemeClr val="accent1"/>
                </a:solidFill>
              </a:defRPr>
            </a:lvl1pPr>
          </a:lstStyle>
          <a:p>
            <a:r>
              <a:rPr dirty="0" lang="en-US"/>
              <a:t>Presentation Title</a:t>
            </a:r>
          </a:p>
        </p:txBody>
      </p:sp>
      <p:sp>
        <p:nvSpPr>
          <p:cNvPr id="1048905"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906" name="Rectangle 8"/>
          <p:cNvSpPr/>
          <p:nvPr userDrawn="1"/>
        </p:nvSpPr>
        <p:spPr>
          <a:xfrm>
            <a:off x="1285167" y="1941196"/>
            <a:ext cx="72000" cy="9360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16" name="Straight Connector 9"/>
          <p:cNvCxnSpPr>
            <a:cxnSpLocks/>
          </p:cNvCxnSpPr>
          <p:nvPr userDrawn="1"/>
        </p:nvCxnSpPr>
        <p:spPr>
          <a:xfrm>
            <a:off x="1666741" y="3139153"/>
            <a:ext cx="630936" cy="0"/>
          </a:xfrm>
          <a:prstGeom prst="line"/>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048907" name="Subtitle 2"/>
          <p:cNvSpPr>
            <a:spLocks noGrp="1"/>
          </p:cNvSpPr>
          <p:nvPr>
            <p:ph type="subTitle" idx="13" hasCustomPrompt="1"/>
          </p:nvPr>
        </p:nvSpPr>
        <p:spPr>
          <a:xfrm>
            <a:off x="1527519" y="3279799"/>
            <a:ext cx="4143555" cy="692595"/>
          </a:xfrm>
        </p:spPr>
        <p:txBody>
          <a:bodyPr>
            <a:normAutofit/>
          </a:bodyPr>
          <a:lstStyle>
            <a:lvl1pPr algn="l" indent="0" marL="0">
              <a:buNone/>
              <a:defRPr b="1" sz="2500" i="0">
                <a:solidFill>
                  <a:schemeClr val="bg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Slide Subtitle</a:t>
            </a:r>
          </a:p>
        </p:txBody>
      </p:sp>
      <p:cxnSp>
        <p:nvCxnSpPr>
          <p:cNvPr id="3145817"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908"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18" name="Straight Connector 17"/>
          <p:cNvCxnSpPr>
            <a:cxnSpLocks/>
          </p:cNvCxnSpPr>
          <p:nvPr userDrawn="1"/>
        </p:nvCxnSpPr>
        <p:spPr>
          <a:xfrm>
            <a:off x="0" y="6168360"/>
            <a:ext cx="1764792"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819"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rotWithShape="1" dpi="0">
          <a:blip xmlns:r="http://schemas.openxmlformats.org/officeDocument/2006/relationships" r:embed="rId1">
            <a:lum/>
          </a:blip>
          <a:srcRect/>
          <a:stretch>
            <a:fillRect/>
          </a:stretch>
        </a:blipFill>
      </p:bgPr>
    </p:bg>
    <p:spTree>
      <p:nvGrpSpPr>
        <p:cNvPr id="78" name=""/>
        <p:cNvGrpSpPr/>
        <p:nvPr/>
      </p:nvGrpSpPr>
      <p:grpSpPr>
        <a:xfrm>
          <a:off x="0" y="0"/>
          <a:ext cx="0" cy="0"/>
          <a:chOff x="0" y="0"/>
          <a:chExt cx="0" cy="0"/>
        </a:xfrm>
      </p:grpSpPr>
      <p:sp>
        <p:nvSpPr>
          <p:cNvPr id="1048636" name="Rectangle 18"/>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637" name="Title 1"/>
          <p:cNvSpPr>
            <a:spLocks noGrp="1"/>
          </p:cNvSpPr>
          <p:nvPr>
            <p:ph type="title" hasCustomPrompt="1"/>
          </p:nvPr>
        </p:nvSpPr>
        <p:spPr>
          <a:xfrm>
            <a:off x="928800" y="724195"/>
            <a:ext cx="10515600" cy="1325563"/>
          </a:xfrm>
        </p:spPr>
        <p:txBody>
          <a:bodyPr/>
          <a:p>
            <a:r>
              <a:rPr dirty="0" lang="en-US"/>
              <a:t>TWO CONTENT</a:t>
            </a:r>
            <a:br>
              <a:rPr dirty="0" lang="en-US"/>
            </a:br>
            <a:r>
              <a:rPr dirty="0" lang="en-US"/>
              <a:t>SLIDE</a:t>
            </a:r>
          </a:p>
        </p:txBody>
      </p:sp>
      <p:sp>
        <p:nvSpPr>
          <p:cNvPr id="1048638" name="Text Placeholder 2"/>
          <p:cNvSpPr>
            <a:spLocks noGrp="1"/>
          </p:cNvSpPr>
          <p:nvPr>
            <p:ph type="body" idx="1"/>
          </p:nvPr>
        </p:nvSpPr>
        <p:spPr>
          <a:xfrm>
            <a:off x="928800" y="2272009"/>
            <a:ext cx="5157787" cy="823912"/>
          </a:xfrm>
        </p:spPr>
        <p:txBody>
          <a:bodyPr anchor="b"/>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39" name="Content Placeholder 3"/>
          <p:cNvSpPr>
            <a:spLocks noGrp="1"/>
          </p:cNvSpPr>
          <p:nvPr>
            <p:ph sz="half" idx="2"/>
          </p:nvPr>
        </p:nvSpPr>
        <p:spPr>
          <a:xfrm>
            <a:off x="928800" y="3386142"/>
            <a:ext cx="5157787" cy="2773258"/>
          </a:xfrm>
        </p:spPr>
        <p:txBody>
          <a:bodyPr>
            <a:normAutofit/>
          </a:bodyPr>
          <a:lstStyle>
            <a:lvl1pPr algn="l" defTabSz="914400" eaLnBrk="1" hangingPunct="1" indent="-179705" latinLnBrk="0" marL="179705" rtl="0">
              <a:lnSpc>
                <a:spcPct val="100000"/>
              </a:lnSpc>
              <a:spcBef>
                <a:spcPts val="600"/>
              </a:spcBef>
              <a:buClr>
                <a:schemeClr val="tx2"/>
              </a:buClr>
              <a:buFont typeface="Arial" panose="020B0604020202020204" pitchFamily="34" charset="0"/>
              <a:buChar char="•"/>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8640" name="Text Placeholder 4"/>
          <p:cNvSpPr>
            <a:spLocks noGrp="1"/>
          </p:cNvSpPr>
          <p:nvPr>
            <p:ph type="body" sz="quarter" idx="3"/>
          </p:nvPr>
        </p:nvSpPr>
        <p:spPr>
          <a:xfrm>
            <a:off x="6284744" y="2272009"/>
            <a:ext cx="5183188" cy="823912"/>
          </a:xfrm>
        </p:spPr>
        <p:txBody>
          <a:bodyPr anchor="b">
            <a:normAutofit/>
          </a:bodyPr>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41" name="Date Placeholder 6"/>
          <p:cNvSpPr>
            <a:spLocks noGrp="1"/>
          </p:cNvSpPr>
          <p:nvPr>
            <p:ph type="dt" sz="half" idx="10"/>
          </p:nvPr>
        </p:nvSpPr>
        <p:spPr/>
        <p:txBody>
          <a:bodyPr/>
          <a:p>
            <a:fld id="{4B855260-6F71-4500-AA56-E197C8A5E92E}" type="datetime1">
              <a:rPr lang="en-US" smtClean="0"/>
              <a:t>8/31/2021</a:t>
            </a:fld>
            <a:endParaRPr dirty="0" lang="en-US"/>
          </a:p>
        </p:txBody>
      </p:sp>
      <p:sp>
        <p:nvSpPr>
          <p:cNvPr id="1048642" name="Footer Placeholder 7"/>
          <p:cNvSpPr>
            <a:spLocks noGrp="1"/>
          </p:cNvSpPr>
          <p:nvPr>
            <p:ph type="ftr" sz="quarter" idx="11"/>
          </p:nvPr>
        </p:nvSpPr>
        <p:spPr/>
        <p:txBody>
          <a:bodyPr/>
          <a:p>
            <a:r>
              <a:rPr dirty="0" lang="en-US"/>
              <a:t>Presentation Title</a:t>
            </a:r>
          </a:p>
        </p:txBody>
      </p:sp>
      <p:sp>
        <p:nvSpPr>
          <p:cNvPr id="1048643" name="Slide Number Placeholder 8"/>
          <p:cNvSpPr>
            <a:spLocks noGrp="1"/>
          </p:cNvSpPr>
          <p:nvPr>
            <p:ph type="sldNum" sz="quarter" idx="12"/>
          </p:nvPr>
        </p:nvSpPr>
        <p:spPr/>
        <p:txBody>
          <a:bodyPr/>
          <a:p>
            <a:fld id="{95CBEC59-7FF9-4688-98DF-89832A0C9025}" type="slidenum">
              <a:rPr lang="en-US" smtClean="0"/>
              <a:t>‹#›</a:t>
            </a:fld>
            <a:endParaRPr dirty="0" lang="en-US"/>
          </a:p>
        </p:txBody>
      </p:sp>
      <p:sp>
        <p:nvSpPr>
          <p:cNvPr id="1048644" name="Rectangle 9"/>
          <p:cNvSpPr/>
          <p:nvPr userDrawn="1"/>
        </p:nvSpPr>
        <p:spPr>
          <a:xfrm>
            <a:off x="687289" y="0"/>
            <a:ext cx="72000" cy="18288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39" name="Straight Connector 10"/>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645"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40" name="Straight Connector 12"/>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41" name="Straight Connector 13"/>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42" name="Straight Connector 14"/>
          <p:cNvCxnSpPr>
            <a:cxnSpLocks/>
          </p:cNvCxnSpPr>
          <p:nvPr userDrawn="1"/>
        </p:nvCxnSpPr>
        <p:spPr>
          <a:xfrm>
            <a:off x="1068863" y="322696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43" name="Straight Connector 15"/>
          <p:cNvCxnSpPr>
            <a:cxnSpLocks/>
          </p:cNvCxnSpPr>
          <p:nvPr userDrawn="1"/>
        </p:nvCxnSpPr>
        <p:spPr>
          <a:xfrm>
            <a:off x="6412241" y="322696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646" name="Content Placeholder 3"/>
          <p:cNvSpPr>
            <a:spLocks noGrp="1"/>
          </p:cNvSpPr>
          <p:nvPr>
            <p:ph sz="half" idx="15"/>
          </p:nvPr>
        </p:nvSpPr>
        <p:spPr>
          <a:xfrm>
            <a:off x="6310145" y="3386142"/>
            <a:ext cx="5157787" cy="2773258"/>
          </a:xfrm>
        </p:spPr>
        <p:txBody>
          <a:bodyPr>
            <a:normAutofit/>
          </a:bodyPr>
          <a:lstStyle>
            <a:lvl1pPr algn="l" defTabSz="914400" eaLnBrk="1" hangingPunct="1" indent="-179705" latinLnBrk="0" marL="179705" rtl="0">
              <a:lnSpc>
                <a:spcPct val="100000"/>
              </a:lnSpc>
              <a:spcBef>
                <a:spcPts val="600"/>
              </a:spcBef>
              <a:buClr>
                <a:schemeClr val="tx2"/>
              </a:buClr>
              <a:buFont typeface="Arial" panose="020B0604020202020204" pitchFamily="34" charset="0"/>
              <a:buChar char="•"/>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p:bgPr>
    </p:bg>
    <p:spTree>
      <p:nvGrpSpPr>
        <p:cNvPr id="109" name=""/>
        <p:cNvGrpSpPr/>
        <p:nvPr/>
      </p:nvGrpSpPr>
      <p:grpSpPr>
        <a:xfrm>
          <a:off x="0" y="0"/>
          <a:ext cx="0" cy="0"/>
          <a:chOff x="0" y="0"/>
          <a:chExt cx="0" cy="0"/>
        </a:xfrm>
      </p:grpSpPr>
      <p:sp>
        <p:nvSpPr>
          <p:cNvPr id="1048917" name="Rectangle 17"/>
          <p:cNvSpPr/>
          <p:nvPr userDrawn="1"/>
        </p:nvSpPr>
        <p:spPr>
          <a:xfrm>
            <a:off x="0" y="5532437"/>
            <a:ext cx="12192000" cy="1325563"/>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18" name="Title 1"/>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dirty="0" lang="en-US"/>
              <a:t>TWO CONTENT</a:t>
            </a:r>
            <a:br>
              <a:rPr dirty="0" lang="en-US"/>
            </a:br>
            <a:r>
              <a:rPr dirty="0" lang="en-US"/>
              <a:t>SLIDE</a:t>
            </a:r>
          </a:p>
        </p:txBody>
      </p:sp>
      <p:sp>
        <p:nvSpPr>
          <p:cNvPr id="1048919" name="Text Placeholder 2"/>
          <p:cNvSpPr>
            <a:spLocks noGrp="1"/>
          </p:cNvSpPr>
          <p:nvPr>
            <p:ph type="body" idx="1"/>
          </p:nvPr>
        </p:nvSpPr>
        <p:spPr>
          <a:xfrm>
            <a:off x="928800" y="2272009"/>
            <a:ext cx="5157787" cy="823912"/>
          </a:xfrm>
        </p:spPr>
        <p:txBody>
          <a:bodyPr anchor="b"/>
          <a:lstStyle>
            <a:lvl1pPr indent="0" marL="0">
              <a:buNone/>
              <a:defRPr b="1" dirty="0" sz="2500" i="0" kern="1200" lang="en-US" smtClean="0">
                <a:solidFill>
                  <a:schemeClr val="bg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920" name="Content Placeholder 3"/>
          <p:cNvSpPr>
            <a:spLocks noGrp="1"/>
          </p:cNvSpPr>
          <p:nvPr>
            <p:ph sz="half" idx="2"/>
          </p:nvPr>
        </p:nvSpPr>
        <p:spPr>
          <a:xfrm>
            <a:off x="928800" y="3386142"/>
            <a:ext cx="5157787" cy="2015247"/>
          </a:xfrm>
        </p:spPr>
        <p:txBody>
          <a:bodyPr>
            <a:normAutofit/>
          </a:bodyPr>
          <a:lstStyle>
            <a:lvl1pPr algn="l" defTabSz="914400" eaLnBrk="1" hangingPunct="1" indent="-179705" latinLnBrk="0" marL="179705" rtl="0">
              <a:lnSpc>
                <a:spcPct val="100000"/>
              </a:lnSpc>
              <a:spcBef>
                <a:spcPts val="600"/>
              </a:spcBef>
              <a:buClr>
                <a:schemeClr val="bg2"/>
              </a:buClr>
              <a:buFont typeface="Arial" panose="020B0604020202020204" pitchFamily="34" charset="0"/>
              <a:buChar char="•"/>
              <a:defRPr dirty="0" sz="1600" i="0" kern="1200" lang="en-US" smtClean="0">
                <a:solidFill>
                  <a:schemeClr val="tx1">
                    <a:lumMod val="75000"/>
                    <a:lumOff val="25000"/>
                  </a:schemeClr>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8921" name="Text Placeholder 4"/>
          <p:cNvSpPr>
            <a:spLocks noGrp="1"/>
          </p:cNvSpPr>
          <p:nvPr>
            <p:ph type="body" sz="quarter" idx="3"/>
          </p:nvPr>
        </p:nvSpPr>
        <p:spPr>
          <a:xfrm>
            <a:off x="6284744" y="2272009"/>
            <a:ext cx="5183188" cy="823912"/>
          </a:xfrm>
        </p:spPr>
        <p:txBody>
          <a:bodyPr anchor="b">
            <a:normAutofit/>
          </a:bodyPr>
          <a:lstStyle>
            <a:lvl1pPr indent="0" marL="0">
              <a:buNone/>
              <a:defRPr b="1" dirty="0" sz="2500" i="0" kern="1200" lang="en-US" smtClean="0">
                <a:solidFill>
                  <a:schemeClr val="accent1"/>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922" name="Content Placeholder 5"/>
          <p:cNvSpPr>
            <a:spLocks noGrp="1"/>
          </p:cNvSpPr>
          <p:nvPr>
            <p:ph sz="quarter" idx="4"/>
          </p:nvPr>
        </p:nvSpPr>
        <p:spPr>
          <a:xfrm>
            <a:off x="6284744" y="3386142"/>
            <a:ext cx="5183188" cy="2015247"/>
          </a:xfrm>
        </p:spPr>
        <p:txBody>
          <a:bodyPr>
            <a:normAutofit/>
          </a:bodyPr>
          <a:lstStyle>
            <a:lvl1pPr indent="-179705" marL="179705">
              <a:lnSpc>
                <a:spcPct val="100000"/>
              </a:lnSpc>
              <a:spcBef>
                <a:spcPts val="600"/>
              </a:spcBef>
              <a:buClr>
                <a:schemeClr val="accent1"/>
              </a:buClr>
              <a:buFont typeface="Arial" panose="020B0604020202020204" pitchFamily="34" charset="0"/>
              <a:buChar char="•"/>
              <a:defRPr dirty="0" sz="1600" i="0" kern="1200" lang="en-US" smtClean="0">
                <a:solidFill>
                  <a:schemeClr val="tx1">
                    <a:lumMod val="75000"/>
                    <a:lumOff val="25000"/>
                  </a:schemeClr>
                </a:solidFill>
                <a:latin typeface="+mn-lt"/>
                <a:ea typeface="+mn-ea"/>
                <a:cs typeface="+mn-cs"/>
              </a:defRPr>
            </a:lvl1pPr>
          </a:lstStyle>
          <a:p>
            <a:pPr algn="l" defTabSz="914400" eaLnBrk="1" hangingPunct="1" indent="-228600" latinLnBrk="0" lvl="0" marL="228600" rtl="0">
              <a:lnSpc>
                <a:spcPct val="100000"/>
              </a:lnSpc>
              <a:spcBef>
                <a:spcPts val="600"/>
              </a:spcBef>
            </a:pPr>
            <a:r>
              <a:rPr lang="en-US"/>
              <a:t>Click to edit Master text styles</a:t>
            </a:r>
          </a:p>
        </p:txBody>
      </p:sp>
      <p:sp>
        <p:nvSpPr>
          <p:cNvPr id="1048923" name="Date Placeholder 6"/>
          <p:cNvSpPr>
            <a:spLocks noGrp="1"/>
          </p:cNvSpPr>
          <p:nvPr>
            <p:ph type="dt" sz="half" idx="10"/>
          </p:nvPr>
        </p:nvSpPr>
        <p:spPr/>
        <p:txBody>
          <a:bodyPr/>
          <a:p>
            <a:fld id="{32401007-55FE-4B9E-99B0-5FCA5C63BEEE}" type="datetime1">
              <a:rPr lang="en-US" smtClean="0"/>
              <a:t>8/31/2021</a:t>
            </a:fld>
            <a:endParaRPr dirty="0" lang="en-US"/>
          </a:p>
        </p:txBody>
      </p:sp>
      <p:sp>
        <p:nvSpPr>
          <p:cNvPr id="1048924" name="Footer Placeholder 7"/>
          <p:cNvSpPr>
            <a:spLocks noGrp="1"/>
          </p:cNvSpPr>
          <p:nvPr>
            <p:ph type="ftr" sz="quarter" idx="11"/>
          </p:nvPr>
        </p:nvSpPr>
        <p:spPr/>
        <p:txBody>
          <a:bodyPr/>
          <a:p>
            <a:r>
              <a:rPr dirty="0" lang="en-US"/>
              <a:t>Presentation Title</a:t>
            </a:r>
          </a:p>
        </p:txBody>
      </p:sp>
      <p:sp>
        <p:nvSpPr>
          <p:cNvPr id="1048925" name="Slide Number Placeholder 8"/>
          <p:cNvSpPr>
            <a:spLocks noGrp="1"/>
          </p:cNvSpPr>
          <p:nvPr>
            <p:ph type="sldNum" sz="quarter" idx="12"/>
          </p:nvPr>
        </p:nvSpPr>
        <p:spPr/>
        <p:txBody>
          <a:bodyPr/>
          <a:p>
            <a:fld id="{95CBEC59-7FF9-4688-98DF-89832A0C9025}" type="slidenum">
              <a:rPr lang="en-US" smtClean="0"/>
              <a:t>‹#›</a:t>
            </a:fld>
            <a:endParaRPr dirty="0" lang="en-US"/>
          </a:p>
        </p:txBody>
      </p:sp>
      <p:sp>
        <p:nvSpPr>
          <p:cNvPr id="1048926" name="Rectangle 9"/>
          <p:cNvSpPr/>
          <p:nvPr userDrawn="1"/>
        </p:nvSpPr>
        <p:spPr>
          <a:xfrm>
            <a:off x="687289" y="0"/>
            <a:ext cx="72000" cy="18288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22" name="Straight Connector 10"/>
          <p:cNvCxnSpPr>
            <a:cxnSpLocks/>
          </p:cNvCxnSpPr>
          <p:nvPr userDrawn="1"/>
        </p:nvCxnSpPr>
        <p:spPr>
          <a:xfrm>
            <a:off x="11190767" y="800959"/>
            <a:ext cx="1001233" cy="0"/>
          </a:xfrm>
          <a:prstGeom prst="line"/>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8927"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accent1"/>
                </a:solidFill>
              </a:defRPr>
            </a:lvl1pPr>
          </a:lstStyle>
          <a:p>
            <a:pPr lvl="0"/>
            <a:r>
              <a:rPr dirty="0" lang="en-US"/>
              <a:t>20XX</a:t>
            </a:r>
          </a:p>
        </p:txBody>
      </p:sp>
      <p:cxnSp>
        <p:nvCxnSpPr>
          <p:cNvPr id="3145823" name="Straight Connector 12"/>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24" name="Straight Connector 13"/>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25" name="Straight Connector 14"/>
          <p:cNvCxnSpPr>
            <a:cxnSpLocks/>
          </p:cNvCxnSpPr>
          <p:nvPr userDrawn="1"/>
        </p:nvCxnSpPr>
        <p:spPr>
          <a:xfrm>
            <a:off x="1068863" y="3226963"/>
            <a:ext cx="630936" cy="0"/>
          </a:xfrm>
          <a:prstGeom prst="line"/>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145826" name="Straight Connector 15"/>
          <p:cNvCxnSpPr>
            <a:cxnSpLocks/>
          </p:cNvCxnSpPr>
          <p:nvPr userDrawn="1"/>
        </p:nvCxnSpPr>
        <p:spPr>
          <a:xfrm>
            <a:off x="6412241" y="3226963"/>
            <a:ext cx="630936"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rotWithShape="1" dpi="0">
          <a:blip xmlns:r="http://schemas.openxmlformats.org/officeDocument/2006/relationships" r:embed="rId1">
            <a:lum/>
          </a:blip>
          <a:srcRect/>
          <a:stretch>
            <a:fillRect/>
          </a:stretch>
        </a:blipFill>
      </p:bgPr>
    </p:bg>
    <p:spTree>
      <p:nvGrpSpPr>
        <p:cNvPr id="118" name=""/>
        <p:cNvGrpSpPr/>
        <p:nvPr/>
      </p:nvGrpSpPr>
      <p:grpSpPr>
        <a:xfrm>
          <a:off x="0" y="0"/>
          <a:ext cx="0" cy="0"/>
          <a:chOff x="0" y="0"/>
          <a:chExt cx="0" cy="0"/>
        </a:xfrm>
      </p:grpSpPr>
      <p:sp>
        <p:nvSpPr>
          <p:cNvPr id="1049015" name="Rectangle 17"/>
          <p:cNvSpPr/>
          <p:nvPr userDrawn="1"/>
        </p:nvSpPr>
        <p:spPr>
          <a:xfrm>
            <a:off x="120000" y="117000"/>
            <a:ext cx="11952000" cy="6624000"/>
          </a:xfrm>
          <a:prstGeom prst="rect"/>
          <a:gradFill flip="none" rotWithShape="1">
            <a:gsLst>
              <a:gs pos="0">
                <a:schemeClr val="bg2">
                  <a:alpha val="85000"/>
                </a:schemeClr>
              </a:gs>
              <a:gs pos="100000">
                <a:schemeClr val="accent1">
                  <a:alpha val="85000"/>
                </a:schemeClr>
              </a:gs>
            </a:gsLst>
            <a:lin ang="0" scaled="1"/>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016" name="Title 1"/>
          <p:cNvSpPr>
            <a:spLocks noGrp="1"/>
          </p:cNvSpPr>
          <p:nvPr>
            <p:ph type="title" hasCustomPrompt="1"/>
          </p:nvPr>
        </p:nvSpPr>
        <p:spPr>
          <a:xfrm>
            <a:off x="928800" y="724195"/>
            <a:ext cx="10515600" cy="1325563"/>
          </a:xfrm>
        </p:spPr>
        <p:txBody>
          <a:bodyPr/>
          <a:p>
            <a:r>
              <a:rPr dirty="0" lang="en-US"/>
              <a:t>TWO CONTENT</a:t>
            </a:r>
            <a:br>
              <a:rPr dirty="0" lang="en-US"/>
            </a:br>
            <a:r>
              <a:rPr dirty="0" lang="en-US"/>
              <a:t>SLIDE</a:t>
            </a:r>
          </a:p>
        </p:txBody>
      </p:sp>
      <p:sp>
        <p:nvSpPr>
          <p:cNvPr id="1049017" name="Text Placeholder 2"/>
          <p:cNvSpPr>
            <a:spLocks noGrp="1"/>
          </p:cNvSpPr>
          <p:nvPr>
            <p:ph type="body" idx="1"/>
          </p:nvPr>
        </p:nvSpPr>
        <p:spPr>
          <a:xfrm>
            <a:off x="928800" y="2272009"/>
            <a:ext cx="5157787" cy="823912"/>
          </a:xfrm>
        </p:spPr>
        <p:txBody>
          <a:bodyPr anchor="b"/>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018" name="Text Placeholder 4"/>
          <p:cNvSpPr>
            <a:spLocks noGrp="1"/>
          </p:cNvSpPr>
          <p:nvPr>
            <p:ph type="body" sz="quarter" idx="3"/>
          </p:nvPr>
        </p:nvSpPr>
        <p:spPr>
          <a:xfrm>
            <a:off x="6284744" y="2272009"/>
            <a:ext cx="5183188" cy="823912"/>
          </a:xfrm>
        </p:spPr>
        <p:txBody>
          <a:bodyPr anchor="b">
            <a:normAutofit/>
          </a:bodyPr>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019" name="Date Placeholder 6"/>
          <p:cNvSpPr>
            <a:spLocks noGrp="1"/>
          </p:cNvSpPr>
          <p:nvPr>
            <p:ph type="dt" sz="half" idx="10"/>
          </p:nvPr>
        </p:nvSpPr>
        <p:spPr/>
        <p:txBody>
          <a:bodyPr/>
          <a:p>
            <a:fld id="{76871A2B-ADE3-40A2-A02A-09FC8B80F731}" type="datetime1">
              <a:rPr lang="en-US" smtClean="0"/>
              <a:t>8/31/2021</a:t>
            </a:fld>
            <a:endParaRPr dirty="0" lang="en-US"/>
          </a:p>
        </p:txBody>
      </p:sp>
      <p:sp>
        <p:nvSpPr>
          <p:cNvPr id="1049020" name="Footer Placeholder 7"/>
          <p:cNvSpPr>
            <a:spLocks noGrp="1"/>
          </p:cNvSpPr>
          <p:nvPr>
            <p:ph type="ftr" sz="quarter" idx="11"/>
          </p:nvPr>
        </p:nvSpPr>
        <p:spPr/>
        <p:txBody>
          <a:bodyPr/>
          <a:p>
            <a:r>
              <a:rPr dirty="0" lang="en-US"/>
              <a:t>Presentation Title</a:t>
            </a:r>
          </a:p>
        </p:txBody>
      </p:sp>
      <p:sp>
        <p:nvSpPr>
          <p:cNvPr id="1049021" name="Slide Number Placeholder 8"/>
          <p:cNvSpPr>
            <a:spLocks noGrp="1"/>
          </p:cNvSpPr>
          <p:nvPr>
            <p:ph type="sldNum" sz="quarter" idx="12"/>
          </p:nvPr>
        </p:nvSpPr>
        <p:spPr/>
        <p:txBody>
          <a:bodyPr/>
          <a:p>
            <a:fld id="{95CBEC59-7FF9-4688-98DF-89832A0C9025}" type="slidenum">
              <a:rPr lang="en-US" smtClean="0"/>
              <a:t>‹#›</a:t>
            </a:fld>
            <a:endParaRPr dirty="0" lang="en-US"/>
          </a:p>
        </p:txBody>
      </p:sp>
      <p:sp>
        <p:nvSpPr>
          <p:cNvPr id="1049022" name="Rectangle 9"/>
          <p:cNvSpPr/>
          <p:nvPr userDrawn="1"/>
        </p:nvSpPr>
        <p:spPr>
          <a:xfrm>
            <a:off x="687288" y="255684"/>
            <a:ext cx="72000" cy="1573115"/>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53" name="Straight Connector 14"/>
          <p:cNvCxnSpPr>
            <a:cxnSpLocks/>
          </p:cNvCxnSpPr>
          <p:nvPr userDrawn="1"/>
        </p:nvCxnSpPr>
        <p:spPr>
          <a:xfrm>
            <a:off x="1068863" y="322696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54" name="Straight Connector 15"/>
          <p:cNvCxnSpPr>
            <a:cxnSpLocks/>
          </p:cNvCxnSpPr>
          <p:nvPr userDrawn="1"/>
        </p:nvCxnSpPr>
        <p:spPr>
          <a:xfrm>
            <a:off x="6412241" y="322696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55" name="Straight Connector 19"/>
          <p:cNvCxnSpPr>
            <a:cxnSpLocks/>
          </p:cNvCxnSpPr>
          <p:nvPr userDrawn="1"/>
        </p:nvCxnSpPr>
        <p:spPr>
          <a:xfrm>
            <a:off x="10939723"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23" name="Text Placeholder 15"/>
          <p:cNvSpPr>
            <a:spLocks noGrp="1"/>
          </p:cNvSpPr>
          <p:nvPr>
            <p:ph type="body" sz="quarter" idx="14" hasCustomPrompt="1"/>
          </p:nvPr>
        </p:nvSpPr>
        <p:spPr>
          <a:xfrm>
            <a:off x="10832539"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56" name="Straight Connector 22"/>
          <p:cNvCxnSpPr>
            <a:cxnSpLocks/>
          </p:cNvCxnSpPr>
          <p:nvPr userDrawn="1"/>
        </p:nvCxnSpPr>
        <p:spPr>
          <a:xfrm flipV="1">
            <a:off x="11663289" y="6300217"/>
            <a:ext cx="0" cy="310226"/>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57" name="Straight Connector 18"/>
          <p:cNvCxnSpPr>
            <a:cxnSpLocks/>
          </p:cNvCxnSpPr>
          <p:nvPr userDrawn="1"/>
        </p:nvCxnSpPr>
        <p:spPr>
          <a:xfrm>
            <a:off x="256374" y="6168360"/>
            <a:ext cx="1508418"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24" name="Content Placeholder 3"/>
          <p:cNvSpPr>
            <a:spLocks noGrp="1"/>
          </p:cNvSpPr>
          <p:nvPr>
            <p:ph sz="half" idx="2"/>
          </p:nvPr>
        </p:nvSpPr>
        <p:spPr>
          <a:xfrm>
            <a:off x="928800" y="3386142"/>
            <a:ext cx="5157787" cy="2773258"/>
          </a:xfrm>
        </p:spPr>
        <p:txBody>
          <a:bodyPr>
            <a:normAutofit/>
          </a:bodyPr>
          <a:lstStyle>
            <a:lvl1pPr algn="l" defTabSz="914400" eaLnBrk="1" hangingPunct="1" indent="-179705" latinLnBrk="0" marL="179705" rtl="0">
              <a:lnSpc>
                <a:spcPct val="100000"/>
              </a:lnSpc>
              <a:spcBef>
                <a:spcPts val="600"/>
              </a:spcBef>
              <a:buClr>
                <a:schemeClr val="tx2"/>
              </a:buClr>
              <a:buFont typeface="Arial" panose="020B0604020202020204" pitchFamily="34" charset="0"/>
              <a:buChar char="•"/>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9025" name="Content Placeholder 3"/>
          <p:cNvSpPr>
            <a:spLocks noGrp="1"/>
          </p:cNvSpPr>
          <p:nvPr>
            <p:ph sz="half" idx="15"/>
          </p:nvPr>
        </p:nvSpPr>
        <p:spPr>
          <a:xfrm>
            <a:off x="6310145" y="3386142"/>
            <a:ext cx="5157787" cy="2773258"/>
          </a:xfrm>
        </p:spPr>
        <p:txBody>
          <a:bodyPr>
            <a:normAutofit/>
          </a:bodyPr>
          <a:lstStyle>
            <a:lvl1pPr algn="l" defTabSz="914400" eaLnBrk="1" hangingPunct="1" indent="-179705" latinLnBrk="0" marL="179705" rtl="0">
              <a:lnSpc>
                <a:spcPct val="100000"/>
              </a:lnSpc>
              <a:spcBef>
                <a:spcPts val="600"/>
              </a:spcBef>
              <a:buClr>
                <a:schemeClr val="tx2"/>
              </a:buClr>
              <a:buFont typeface="Arial" panose="020B0604020202020204" pitchFamily="34" charset="0"/>
              <a:buChar char="•"/>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rotWithShape="1" dpi="0">
          <a:blip xmlns:r="http://schemas.openxmlformats.org/officeDocument/2006/relationships" r:embed="rId1">
            <a:lum/>
          </a:blip>
          <a:srcRect/>
          <a:stretch>
            <a:fillRect/>
          </a:stretch>
        </a:blipFill>
      </p:bgPr>
    </p:bg>
    <p:spTree>
      <p:nvGrpSpPr>
        <p:cNvPr id="101" name=""/>
        <p:cNvGrpSpPr/>
        <p:nvPr/>
      </p:nvGrpSpPr>
      <p:grpSpPr>
        <a:xfrm>
          <a:off x="0" y="0"/>
          <a:ext cx="0" cy="0"/>
          <a:chOff x="0" y="0"/>
          <a:chExt cx="0" cy="0"/>
        </a:xfrm>
      </p:grpSpPr>
      <p:sp>
        <p:nvSpPr>
          <p:cNvPr id="1048829" name="Rectangle 10"/>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830" name="Title 1"/>
          <p:cNvSpPr>
            <a:spLocks noGrp="1"/>
          </p:cNvSpPr>
          <p:nvPr>
            <p:ph type="ctrTitle" hasCustomPrompt="1"/>
          </p:nvPr>
        </p:nvSpPr>
        <p:spPr>
          <a:xfrm>
            <a:off x="1812758" y="2522758"/>
            <a:ext cx="8807116" cy="2387600"/>
          </a:xfrm>
        </p:spPr>
        <p:txBody>
          <a:bodyPr anchor="b">
            <a:normAutofit/>
          </a:bodyPr>
          <a:lstStyle>
            <a:lvl1pPr algn="l">
              <a:defRPr b="1" sz="5500">
                <a:solidFill>
                  <a:schemeClr val="bg1"/>
                </a:solidFill>
              </a:defRPr>
            </a:lvl1pPr>
          </a:lstStyle>
          <a:p>
            <a:r>
              <a:rPr dirty="0" lang="en-US"/>
              <a:t>PRESENTATION</a:t>
            </a:r>
            <a:br>
              <a:rPr dirty="0" lang="en-US"/>
            </a:br>
            <a:r>
              <a:rPr dirty="0" lang="en-US"/>
              <a:t>TITLE</a:t>
            </a:r>
          </a:p>
        </p:txBody>
      </p:sp>
      <p:sp>
        <p:nvSpPr>
          <p:cNvPr id="1048831" name="Subtitle 2"/>
          <p:cNvSpPr>
            <a:spLocks noGrp="1"/>
          </p:cNvSpPr>
          <p:nvPr>
            <p:ph type="subTitle" idx="1" hasCustomPrompt="1"/>
          </p:nvPr>
        </p:nvSpPr>
        <p:spPr>
          <a:xfrm>
            <a:off x="1812758" y="5257226"/>
            <a:ext cx="9144000" cy="1397991"/>
          </a:xfrm>
        </p:spPr>
        <p:txBody>
          <a:bodyPr>
            <a:normAutofit/>
          </a:bodyPr>
          <a:lstStyle>
            <a:lvl1pPr algn="l" indent="0" marL="0">
              <a:buNone/>
              <a:defRPr b="1" sz="30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Lorem Ipsum</a:t>
            </a:r>
            <a:br>
              <a:rPr dirty="0" lang="en-US"/>
            </a:br>
            <a:r>
              <a:rPr dirty="0" lang="en-US"/>
              <a:t>Dolor</a:t>
            </a:r>
          </a:p>
        </p:txBody>
      </p:sp>
      <p:sp>
        <p:nvSpPr>
          <p:cNvPr id="1048832" name="Date Placeholder 3"/>
          <p:cNvSpPr>
            <a:spLocks noGrp="1"/>
          </p:cNvSpPr>
          <p:nvPr>
            <p:ph type="dt" sz="half" idx="10"/>
          </p:nvPr>
        </p:nvSpPr>
        <p:spPr/>
        <p:txBody>
          <a:bodyPr/>
          <a:p>
            <a:fld id="{8E5174AC-6E10-46E9-BC4A-4E3A595D534E}" type="datetime1">
              <a:rPr lang="en-US" smtClean="0"/>
              <a:t>8/31/2021</a:t>
            </a:fld>
            <a:endParaRPr dirty="0" lang="en-US"/>
          </a:p>
        </p:txBody>
      </p:sp>
      <p:sp>
        <p:nvSpPr>
          <p:cNvPr id="1048833" name="Footer Placeholder 4"/>
          <p:cNvSpPr>
            <a:spLocks noGrp="1"/>
          </p:cNvSpPr>
          <p:nvPr>
            <p:ph type="ftr" sz="quarter" idx="11"/>
          </p:nvPr>
        </p:nvSpPr>
        <p:spPr/>
        <p:txBody>
          <a:bodyPr/>
          <a:p>
            <a:r>
              <a:rPr dirty="0" lang="en-US"/>
              <a:t>Presentation Title</a:t>
            </a:r>
          </a:p>
        </p:txBody>
      </p:sp>
      <p:sp>
        <p:nvSpPr>
          <p:cNvPr id="1048834"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835" name="Rectangle 9"/>
          <p:cNvSpPr/>
          <p:nvPr userDrawn="1"/>
        </p:nvSpPr>
        <p:spPr>
          <a:xfrm>
            <a:off x="1379621" y="3438000"/>
            <a:ext cx="144000" cy="3420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93" name="Straight Connector 11"/>
          <p:cNvCxnSpPr>
            <a:cxnSpLocks/>
          </p:cNvCxnSpPr>
          <p:nvPr userDrawn="1"/>
        </p:nvCxnSpPr>
        <p:spPr>
          <a:xfrm>
            <a:off x="1957137" y="5102179"/>
            <a:ext cx="930442"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94" name="Straight Connector 12"/>
          <p:cNvCxnSpPr>
            <a:cxnSpLocks/>
          </p:cNvCxnSpPr>
          <p:nvPr userDrawn="1"/>
        </p:nvCxnSpPr>
        <p:spPr>
          <a:xfrm rot="16200000">
            <a:off x="10391274" y="685801"/>
            <a:ext cx="1371600"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048836" name="Text Placeholder 14"/>
          <p:cNvSpPr>
            <a:spLocks noGrp="1"/>
          </p:cNvSpPr>
          <p:nvPr>
            <p:ph type="body" sz="quarter" idx="13" hasCustomPrompt="1"/>
          </p:nvPr>
        </p:nvSpPr>
        <p:spPr>
          <a:xfrm>
            <a:off x="9416048" y="1015979"/>
            <a:ext cx="1460500" cy="481013"/>
          </a:xfrm>
        </p:spPr>
        <p:txBody>
          <a:bodyPr/>
          <a:lstStyle>
            <a:lvl1pPr algn="r" indent="0" marL="0">
              <a:buNone/>
              <a:defRPr b="1" dirty="0" sz="3000" i="0" kern="1200" lang="en-US">
                <a:solidFill>
                  <a:schemeClr val="tx2"/>
                </a:solidFill>
                <a:latin typeface="+mn-lt"/>
                <a:ea typeface="+mn-ea"/>
                <a:cs typeface="+mn-cs"/>
              </a:defRPr>
            </a:lvl1pPr>
          </a:lstStyle>
          <a:p>
            <a:pPr lvl="0"/>
            <a:r>
              <a:rPr dirty="0" lang="en-US"/>
              <a:t>20XX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rotWithShape="1" dpi="0">
          <a:blip xmlns:r="http://schemas.openxmlformats.org/officeDocument/2006/relationships" r:embed="rId1">
            <a:lum/>
          </a:blip>
          <a:srcRect/>
          <a:stretch>
            <a:fillRect/>
          </a:stretch>
        </a:blipFill>
      </p:bgPr>
    </p:bg>
    <p:spTree>
      <p:nvGrpSpPr>
        <p:cNvPr id="102" name=""/>
        <p:cNvGrpSpPr/>
        <p:nvPr/>
      </p:nvGrpSpPr>
      <p:grpSpPr>
        <a:xfrm>
          <a:off x="0" y="0"/>
          <a:ext cx="0" cy="0"/>
          <a:chOff x="0" y="0"/>
          <a:chExt cx="0" cy="0"/>
        </a:xfrm>
      </p:grpSpPr>
      <p:sp>
        <p:nvSpPr>
          <p:cNvPr id="1048837"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838" name="Text Placeholder 2"/>
          <p:cNvSpPr>
            <a:spLocks noGrp="1"/>
          </p:cNvSpPr>
          <p:nvPr>
            <p:ph type="body" idx="1"/>
          </p:nvPr>
        </p:nvSpPr>
        <p:spPr>
          <a:xfrm>
            <a:off x="1555328" y="2272009"/>
            <a:ext cx="4759643" cy="823912"/>
          </a:xfrm>
        </p:spPr>
        <p:txBody>
          <a:bodyPr anchor="b"/>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39" name="Title 1"/>
          <p:cNvSpPr>
            <a:spLocks noGrp="1"/>
          </p:cNvSpPr>
          <p:nvPr>
            <p:ph type="title" hasCustomPrompt="1"/>
          </p:nvPr>
        </p:nvSpPr>
        <p:spPr>
          <a:xfrm>
            <a:off x="1527519" y="630859"/>
            <a:ext cx="4143555" cy="1536580"/>
          </a:xfrm>
        </p:spPr>
        <p:txBody>
          <a:bodyPr/>
          <a:p>
            <a:r>
              <a:rPr dirty="0" lang="en-US"/>
              <a:t>TWO CONTENT</a:t>
            </a:r>
            <a:br>
              <a:rPr dirty="0" lang="en-US"/>
            </a:br>
            <a:r>
              <a:rPr dirty="0" lang="en-US"/>
              <a:t>SLIDE</a:t>
            </a:r>
          </a:p>
        </p:txBody>
      </p:sp>
      <p:sp>
        <p:nvSpPr>
          <p:cNvPr id="1048840" name="Date Placeholder 3"/>
          <p:cNvSpPr>
            <a:spLocks noGrp="1"/>
          </p:cNvSpPr>
          <p:nvPr>
            <p:ph type="dt" sz="half" idx="10"/>
          </p:nvPr>
        </p:nvSpPr>
        <p:spPr/>
        <p:txBody>
          <a:bodyPr/>
          <a:p>
            <a:fld id="{85B3913D-DE21-4303-8F9D-A21ACDBC3B69}" type="datetime1">
              <a:rPr lang="en-US" smtClean="0"/>
              <a:t>8/31/2021</a:t>
            </a:fld>
            <a:endParaRPr dirty="0" lang="en-US"/>
          </a:p>
        </p:txBody>
      </p:sp>
      <p:sp>
        <p:nvSpPr>
          <p:cNvPr id="1048841" name="Footer Placeholder 4"/>
          <p:cNvSpPr>
            <a:spLocks noGrp="1"/>
          </p:cNvSpPr>
          <p:nvPr>
            <p:ph type="ftr" sz="quarter" idx="11"/>
          </p:nvPr>
        </p:nvSpPr>
        <p:spPr/>
        <p:txBody>
          <a:bodyPr/>
          <a:p>
            <a:r>
              <a:rPr dirty="0" lang="en-US"/>
              <a:t>Presentation Title</a:t>
            </a:r>
          </a:p>
        </p:txBody>
      </p:sp>
      <p:sp>
        <p:nvSpPr>
          <p:cNvPr id="1048842"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843" name="Rectangle 8"/>
          <p:cNvSpPr/>
          <p:nvPr userDrawn="1"/>
        </p:nvSpPr>
        <p:spPr>
          <a:xfrm>
            <a:off x="1285167" y="871728"/>
            <a:ext cx="72000" cy="936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95"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844"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96" name="Straight Connector 17"/>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97"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845" name="Text Placeholder 4"/>
          <p:cNvSpPr>
            <a:spLocks noGrp="1"/>
          </p:cNvSpPr>
          <p:nvPr>
            <p:ph type="body" sz="quarter" idx="3"/>
          </p:nvPr>
        </p:nvSpPr>
        <p:spPr>
          <a:xfrm>
            <a:off x="6911272" y="2272009"/>
            <a:ext cx="4783083" cy="823912"/>
          </a:xfrm>
        </p:spPr>
        <p:txBody>
          <a:bodyPr anchor="b">
            <a:normAutofit/>
          </a:bodyPr>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cxnSp>
        <p:nvCxnSpPr>
          <p:cNvPr id="3145798" name="Straight Connector 21"/>
          <p:cNvCxnSpPr>
            <a:cxnSpLocks/>
          </p:cNvCxnSpPr>
          <p:nvPr userDrawn="1"/>
        </p:nvCxnSpPr>
        <p:spPr>
          <a:xfrm>
            <a:off x="1695391" y="322696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99" name="Straight Connector 22"/>
          <p:cNvCxnSpPr>
            <a:cxnSpLocks/>
          </p:cNvCxnSpPr>
          <p:nvPr userDrawn="1"/>
        </p:nvCxnSpPr>
        <p:spPr>
          <a:xfrm>
            <a:off x="7038769" y="322696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846" name="Content Placeholder 3"/>
          <p:cNvSpPr>
            <a:spLocks noGrp="1"/>
          </p:cNvSpPr>
          <p:nvPr>
            <p:ph sz="half" idx="15"/>
          </p:nvPr>
        </p:nvSpPr>
        <p:spPr>
          <a:xfrm>
            <a:off x="1527519" y="3386142"/>
            <a:ext cx="4783074" cy="2773258"/>
          </a:xfrm>
        </p:spPr>
        <p:txBody>
          <a:bodyPr>
            <a:normAutofit/>
          </a:bodyPr>
          <a:lstStyle>
            <a:lvl1pPr algn="l" defTabSz="914400" eaLnBrk="1" hangingPunct="1" indent="-179705" latinLnBrk="0" marL="179705" rtl="0">
              <a:lnSpc>
                <a:spcPct val="100000"/>
              </a:lnSpc>
              <a:spcBef>
                <a:spcPts val="600"/>
              </a:spcBef>
              <a:buClr>
                <a:schemeClr val="tx2"/>
              </a:buClr>
              <a:buFont typeface="Arial" panose="020B0604020202020204" pitchFamily="34" charset="0"/>
              <a:buChar char="•"/>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8847" name="Content Placeholder 3"/>
          <p:cNvSpPr>
            <a:spLocks noGrp="1"/>
          </p:cNvSpPr>
          <p:nvPr>
            <p:ph sz="half" idx="16"/>
          </p:nvPr>
        </p:nvSpPr>
        <p:spPr>
          <a:xfrm>
            <a:off x="6911271" y="3386142"/>
            <a:ext cx="4783075" cy="2773258"/>
          </a:xfrm>
        </p:spPr>
        <p:txBody>
          <a:bodyPr>
            <a:normAutofit/>
          </a:bodyPr>
          <a:lstStyle>
            <a:lvl1pPr algn="l" defTabSz="914400" eaLnBrk="1" hangingPunct="1" indent="-179705" latinLnBrk="0" marL="179705" rtl="0">
              <a:lnSpc>
                <a:spcPct val="100000"/>
              </a:lnSpc>
              <a:spcBef>
                <a:spcPts val="600"/>
              </a:spcBef>
              <a:buClr>
                <a:schemeClr val="tx2"/>
              </a:buClr>
              <a:buFont typeface="Arial" panose="020B0604020202020204" pitchFamily="34" charset="0"/>
              <a:buChar char="•"/>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rotWithShape="1" dpi="0">
          <a:blip xmlns:r="http://schemas.openxmlformats.org/officeDocument/2006/relationships" r:embed="rId1">
            <a:lum/>
          </a:blip>
          <a:srcRect/>
          <a:stretch>
            <a:fillRect/>
          </a:stretch>
        </a:blipFill>
      </p:bgPr>
    </p:bg>
    <p:spTree>
      <p:nvGrpSpPr>
        <p:cNvPr id="113" name=""/>
        <p:cNvGrpSpPr/>
        <p:nvPr/>
      </p:nvGrpSpPr>
      <p:grpSpPr>
        <a:xfrm>
          <a:off x="0" y="0"/>
          <a:ext cx="0" cy="0"/>
          <a:chOff x="0" y="0"/>
          <a:chExt cx="0" cy="0"/>
        </a:xfrm>
      </p:grpSpPr>
      <p:sp>
        <p:nvSpPr>
          <p:cNvPr id="1048954" name="Rectangle 16"/>
          <p:cNvSpPr/>
          <p:nvPr userDrawn="1"/>
        </p:nvSpPr>
        <p:spPr>
          <a:xfrm>
            <a:off x="6096000" y="0"/>
            <a:ext cx="6096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55" name="Text Placeholder 2"/>
          <p:cNvSpPr>
            <a:spLocks noGrp="1"/>
          </p:cNvSpPr>
          <p:nvPr>
            <p:ph type="body" idx="1"/>
          </p:nvPr>
        </p:nvSpPr>
        <p:spPr>
          <a:xfrm>
            <a:off x="1555329" y="2272009"/>
            <a:ext cx="4540672" cy="823912"/>
          </a:xfrm>
        </p:spPr>
        <p:txBody>
          <a:bodyPr anchor="b"/>
          <a:lstStyle>
            <a:lvl1pPr indent="0" marL="0">
              <a:buNone/>
              <a:defRPr b="1" dirty="0" sz="2500" i="0" kern="1200" lang="en-US" smtClean="0">
                <a:solidFill>
                  <a:schemeClr val="bg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956" name="Title 1"/>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dirty="0" lang="en-US"/>
              <a:t>TWO CONTENT</a:t>
            </a:r>
            <a:br>
              <a:rPr dirty="0" lang="en-US"/>
            </a:br>
            <a:r>
              <a:rPr dirty="0" lang="en-US"/>
              <a:t>SLIDE</a:t>
            </a:r>
          </a:p>
        </p:txBody>
      </p:sp>
      <p:sp>
        <p:nvSpPr>
          <p:cNvPr id="1048957" name="Date Placeholder 3"/>
          <p:cNvSpPr>
            <a:spLocks noGrp="1"/>
          </p:cNvSpPr>
          <p:nvPr>
            <p:ph type="dt" sz="half" idx="10"/>
          </p:nvPr>
        </p:nvSpPr>
        <p:spPr/>
        <p:txBody>
          <a:bodyPr/>
          <a:p>
            <a:fld id="{3C51E45D-B5D1-4EF4-9967-78E83BC898CC}" type="datetime1">
              <a:rPr lang="en-US" smtClean="0"/>
              <a:t>8/31/2021</a:t>
            </a:fld>
            <a:endParaRPr dirty="0" lang="en-US"/>
          </a:p>
        </p:txBody>
      </p:sp>
      <p:sp>
        <p:nvSpPr>
          <p:cNvPr id="1048958" name="Footer Placeholder 4"/>
          <p:cNvSpPr>
            <a:spLocks noGrp="1"/>
          </p:cNvSpPr>
          <p:nvPr>
            <p:ph type="ftr" sz="quarter" idx="11"/>
          </p:nvPr>
        </p:nvSpPr>
        <p:spPr/>
        <p:txBody>
          <a:bodyPr/>
          <a:lstStyle>
            <a:lvl1pPr>
              <a:defRPr>
                <a:solidFill>
                  <a:schemeClr val="accent1"/>
                </a:solidFill>
              </a:defRPr>
            </a:lvl1pPr>
          </a:lstStyle>
          <a:p>
            <a:r>
              <a:rPr dirty="0" lang="en-US"/>
              <a:t>Presentation Title</a:t>
            </a:r>
          </a:p>
        </p:txBody>
      </p:sp>
      <p:sp>
        <p:nvSpPr>
          <p:cNvPr id="1048959"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960" name="Rectangle 8"/>
          <p:cNvSpPr/>
          <p:nvPr userDrawn="1"/>
        </p:nvSpPr>
        <p:spPr>
          <a:xfrm>
            <a:off x="1285167" y="871728"/>
            <a:ext cx="72000" cy="9360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37"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961"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38" name="Straight Connector 17"/>
          <p:cNvCxnSpPr>
            <a:cxnSpLocks/>
          </p:cNvCxnSpPr>
          <p:nvPr userDrawn="1"/>
        </p:nvCxnSpPr>
        <p:spPr>
          <a:xfrm>
            <a:off x="0" y="6168360"/>
            <a:ext cx="1764792"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839"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962" name="Text Placeholder 4"/>
          <p:cNvSpPr>
            <a:spLocks noGrp="1"/>
          </p:cNvSpPr>
          <p:nvPr>
            <p:ph type="body" sz="quarter" idx="3"/>
          </p:nvPr>
        </p:nvSpPr>
        <p:spPr>
          <a:xfrm>
            <a:off x="6911272" y="2272009"/>
            <a:ext cx="4783083" cy="823912"/>
          </a:xfrm>
        </p:spPr>
        <p:txBody>
          <a:bodyPr anchor="b">
            <a:normAutofit/>
          </a:bodyPr>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cxnSp>
        <p:nvCxnSpPr>
          <p:cNvPr id="3145840" name="Straight Connector 21"/>
          <p:cNvCxnSpPr>
            <a:cxnSpLocks/>
          </p:cNvCxnSpPr>
          <p:nvPr userDrawn="1"/>
        </p:nvCxnSpPr>
        <p:spPr>
          <a:xfrm>
            <a:off x="1695391" y="3226963"/>
            <a:ext cx="630936" cy="0"/>
          </a:xfrm>
          <a:prstGeom prst="line"/>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145841" name="Straight Connector 22"/>
          <p:cNvCxnSpPr>
            <a:cxnSpLocks/>
          </p:cNvCxnSpPr>
          <p:nvPr userDrawn="1"/>
        </p:nvCxnSpPr>
        <p:spPr>
          <a:xfrm>
            <a:off x="7038769" y="322696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963" name="Content Placeholder 3"/>
          <p:cNvSpPr>
            <a:spLocks noGrp="1"/>
          </p:cNvSpPr>
          <p:nvPr>
            <p:ph sz="half" idx="17"/>
          </p:nvPr>
        </p:nvSpPr>
        <p:spPr>
          <a:xfrm>
            <a:off x="1527519" y="3386142"/>
            <a:ext cx="4559068" cy="2773258"/>
          </a:xfrm>
        </p:spPr>
        <p:txBody>
          <a:bodyPr>
            <a:normAutofit/>
          </a:bodyPr>
          <a:lstStyle>
            <a:lvl1pPr algn="l" defTabSz="914400" eaLnBrk="1" hangingPunct="1" indent="-179705" latinLnBrk="0" marL="179705" rtl="0">
              <a:lnSpc>
                <a:spcPct val="100000"/>
              </a:lnSpc>
              <a:spcBef>
                <a:spcPts val="600"/>
              </a:spcBef>
              <a:buClr>
                <a:schemeClr val="bg2"/>
              </a:buClr>
              <a:buFont typeface="Arial" panose="020B0604020202020204" pitchFamily="34" charset="0"/>
              <a:buChar char="•"/>
              <a:defRPr dirty="0" sz="1600" i="0" kern="1200" lang="en-US" smtClean="0">
                <a:solidFill>
                  <a:schemeClr val="tx1">
                    <a:lumMod val="75000"/>
                    <a:lumOff val="25000"/>
                  </a:schemeClr>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8964" name="Content Placeholder 3"/>
          <p:cNvSpPr>
            <a:spLocks noGrp="1"/>
          </p:cNvSpPr>
          <p:nvPr>
            <p:ph sz="half" idx="18"/>
          </p:nvPr>
        </p:nvSpPr>
        <p:spPr>
          <a:xfrm>
            <a:off x="6911271" y="3386142"/>
            <a:ext cx="4783069" cy="2773258"/>
          </a:xfrm>
        </p:spPr>
        <p:txBody>
          <a:bodyPr>
            <a:normAutofit/>
          </a:bodyPr>
          <a:lstStyle>
            <a:lvl1pPr algn="l" defTabSz="914400" eaLnBrk="1" hangingPunct="1" indent="-179705" latinLnBrk="0" marL="179705" rtl="0">
              <a:lnSpc>
                <a:spcPct val="100000"/>
              </a:lnSpc>
              <a:spcBef>
                <a:spcPts val="600"/>
              </a:spcBef>
              <a:buClr>
                <a:schemeClr val="tx2"/>
              </a:buClr>
              <a:buFont typeface="Arial" panose="020B0604020202020204" pitchFamily="34" charset="0"/>
              <a:buChar char="•"/>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rotWithShape="1" dpi="0">
          <a:blip xmlns:r="http://schemas.openxmlformats.org/officeDocument/2006/relationships" r:embed="rId1">
            <a:lum/>
          </a:blip>
          <a:srcRect/>
          <a:stretch>
            <a:fillRect/>
          </a:stretch>
        </a:blipFill>
      </p:bgPr>
    </p:bg>
    <p:spTree>
      <p:nvGrpSpPr>
        <p:cNvPr id="80" name=""/>
        <p:cNvGrpSpPr/>
        <p:nvPr/>
      </p:nvGrpSpPr>
      <p:grpSpPr>
        <a:xfrm>
          <a:off x="0" y="0"/>
          <a:ext cx="0" cy="0"/>
          <a:chOff x="0" y="0"/>
          <a:chExt cx="0" cy="0"/>
        </a:xfrm>
      </p:grpSpPr>
      <p:sp>
        <p:nvSpPr>
          <p:cNvPr id="1048653" name="Rectangle 15"/>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654" name="Title 1"/>
          <p:cNvSpPr>
            <a:spLocks noGrp="1"/>
          </p:cNvSpPr>
          <p:nvPr>
            <p:ph type="title" hasCustomPrompt="1"/>
          </p:nvPr>
        </p:nvSpPr>
        <p:spPr>
          <a:xfrm>
            <a:off x="928800" y="472822"/>
            <a:ext cx="10515600" cy="1325563"/>
          </a:xfrm>
        </p:spPr>
        <p:txBody>
          <a:bodyPr/>
          <a:p>
            <a:r>
              <a:rPr dirty="0" lang="en-US"/>
              <a:t>PICTURE SLIDE</a:t>
            </a:r>
          </a:p>
        </p:txBody>
      </p:sp>
      <p:sp>
        <p:nvSpPr>
          <p:cNvPr id="1048655" name="Date Placeholder 4"/>
          <p:cNvSpPr>
            <a:spLocks noGrp="1"/>
          </p:cNvSpPr>
          <p:nvPr>
            <p:ph type="dt" sz="half" idx="10"/>
          </p:nvPr>
        </p:nvSpPr>
        <p:spPr/>
        <p:txBody>
          <a:bodyPr/>
          <a:p>
            <a:fld id="{C5BAB17F-C031-4630-8FA3-EE6012C20DEF}" type="datetime1">
              <a:rPr lang="en-US" smtClean="0"/>
              <a:t>8/31/2021</a:t>
            </a:fld>
            <a:endParaRPr dirty="0" lang="en-US"/>
          </a:p>
        </p:txBody>
      </p:sp>
      <p:sp>
        <p:nvSpPr>
          <p:cNvPr id="1048656" name="Footer Placeholder 5"/>
          <p:cNvSpPr>
            <a:spLocks noGrp="1"/>
          </p:cNvSpPr>
          <p:nvPr>
            <p:ph type="ftr" sz="quarter" idx="11"/>
          </p:nvPr>
        </p:nvSpPr>
        <p:spPr/>
        <p:txBody>
          <a:bodyPr/>
          <a:p>
            <a:r>
              <a:rPr dirty="0" lang="en-US"/>
              <a:t>Presentation Title</a:t>
            </a:r>
          </a:p>
        </p:txBody>
      </p:sp>
      <p:sp>
        <p:nvSpPr>
          <p:cNvPr id="1048657"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8658" name="Rectangle 7"/>
          <p:cNvSpPr/>
          <p:nvPr userDrawn="1"/>
        </p:nvSpPr>
        <p:spPr>
          <a:xfrm>
            <a:off x="687289" y="0"/>
            <a:ext cx="72000" cy="1289304"/>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44" name="Straight Connector 10"/>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659"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45" name="Straight Connector 13"/>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660" name="Picture Placeholder 19"/>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algn="ctr" indent="0" marL="0">
              <a:buNone/>
              <a:defRPr sz="1500"/>
            </a:lvl1pPr>
          </a:lstStyle>
          <a:p>
            <a:r>
              <a:rPr lang="en-US"/>
              <a:t>Click icon to add picture</a:t>
            </a:r>
            <a:endParaRPr dirty="0"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p:bgPr>
    </p:bg>
    <p:spTree>
      <p:nvGrpSpPr>
        <p:cNvPr id="122" name=""/>
        <p:cNvGrpSpPr/>
        <p:nvPr/>
      </p:nvGrpSpPr>
      <p:grpSpPr>
        <a:xfrm>
          <a:off x="0" y="0"/>
          <a:ext cx="0" cy="0"/>
          <a:chOff x="0" y="0"/>
          <a:chExt cx="0" cy="0"/>
        </a:xfrm>
      </p:grpSpPr>
      <p:sp>
        <p:nvSpPr>
          <p:cNvPr id="1049057" name="Rectangle 12"/>
          <p:cNvSpPr/>
          <p:nvPr userDrawn="1"/>
        </p:nvSpPr>
        <p:spPr>
          <a:xfrm>
            <a:off x="0" y="5532437"/>
            <a:ext cx="12192000" cy="1325563"/>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058" name="Title 1"/>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dirty="0" lang="en-US"/>
              <a:t>PICTURE SLIDE</a:t>
            </a:r>
          </a:p>
        </p:txBody>
      </p:sp>
      <p:sp>
        <p:nvSpPr>
          <p:cNvPr id="1049059" name="Date Placeholder 4"/>
          <p:cNvSpPr>
            <a:spLocks noGrp="1"/>
          </p:cNvSpPr>
          <p:nvPr>
            <p:ph type="dt" sz="half" idx="10"/>
          </p:nvPr>
        </p:nvSpPr>
        <p:spPr/>
        <p:txBody>
          <a:bodyPr/>
          <a:p>
            <a:fld id="{5406CC0F-AE50-44ED-8007-5467636E4C42}" type="datetime1">
              <a:rPr lang="en-US" smtClean="0"/>
              <a:t>8/31/2021</a:t>
            </a:fld>
            <a:endParaRPr dirty="0" lang="en-US"/>
          </a:p>
        </p:txBody>
      </p:sp>
      <p:sp>
        <p:nvSpPr>
          <p:cNvPr id="1049060" name="Footer Placeholder 5"/>
          <p:cNvSpPr>
            <a:spLocks noGrp="1"/>
          </p:cNvSpPr>
          <p:nvPr>
            <p:ph type="ftr" sz="quarter" idx="11"/>
          </p:nvPr>
        </p:nvSpPr>
        <p:spPr/>
        <p:txBody>
          <a:bodyPr/>
          <a:p>
            <a:r>
              <a:rPr dirty="0" lang="en-US"/>
              <a:t>Presentation Title</a:t>
            </a:r>
          </a:p>
        </p:txBody>
      </p:sp>
      <p:sp>
        <p:nvSpPr>
          <p:cNvPr id="1049061"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9062" name="Rectangle 7"/>
          <p:cNvSpPr/>
          <p:nvPr userDrawn="1"/>
        </p:nvSpPr>
        <p:spPr>
          <a:xfrm>
            <a:off x="687289" y="0"/>
            <a:ext cx="72000" cy="1289304"/>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72" name="Straight Connector 10"/>
          <p:cNvCxnSpPr>
            <a:cxnSpLocks/>
          </p:cNvCxnSpPr>
          <p:nvPr userDrawn="1"/>
        </p:nvCxnSpPr>
        <p:spPr>
          <a:xfrm>
            <a:off x="11190767" y="800959"/>
            <a:ext cx="1001233" cy="0"/>
          </a:xfrm>
          <a:prstGeom prst="line"/>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9063"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accent1"/>
                </a:solidFill>
              </a:defRPr>
            </a:lvl1pPr>
          </a:lstStyle>
          <a:p>
            <a:pPr lvl="0"/>
            <a:r>
              <a:rPr dirty="0" lang="en-US"/>
              <a:t>20XX</a:t>
            </a:r>
          </a:p>
        </p:txBody>
      </p:sp>
      <p:cxnSp>
        <p:nvCxnSpPr>
          <p:cNvPr id="3145873" name="Straight Connector 13"/>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64" name="Picture Placeholder 19"/>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algn="ctr" indent="0" marL="0">
              <a:buNone/>
              <a:defRPr sz="1500"/>
            </a:lvl1pPr>
          </a:lstStyle>
          <a:p>
            <a:r>
              <a:rPr lang="en-US"/>
              <a:t>Click icon to add picture</a:t>
            </a:r>
            <a:endParaRPr dirty="0" lang="en-US"/>
          </a:p>
        </p:txBody>
      </p:sp>
      <p:cxnSp>
        <p:nvCxnSpPr>
          <p:cNvPr id="3145874" name="Straight Connector 14"/>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rotWithShape="1" dpi="0">
          <a:blip xmlns:r="http://schemas.openxmlformats.org/officeDocument/2006/relationships" r:embed="rId1">
            <a:lum/>
          </a:blip>
          <a:srcRect/>
          <a:stretch>
            <a:fillRect/>
          </a:stretch>
        </a:blipFill>
      </p:bgPr>
    </p:bg>
    <p:spTree>
      <p:nvGrpSpPr>
        <p:cNvPr id="89" name=""/>
        <p:cNvGrpSpPr/>
        <p:nvPr/>
      </p:nvGrpSpPr>
      <p:grpSpPr>
        <a:xfrm>
          <a:off x="0" y="0"/>
          <a:ext cx="0" cy="0"/>
          <a:chOff x="0" y="0"/>
          <a:chExt cx="0" cy="0"/>
        </a:xfrm>
      </p:grpSpPr>
      <p:sp>
        <p:nvSpPr>
          <p:cNvPr id="1048694" name="Rectangle 12"/>
          <p:cNvSpPr/>
          <p:nvPr userDrawn="1"/>
        </p:nvSpPr>
        <p:spPr>
          <a:xfrm>
            <a:off x="120000" y="117000"/>
            <a:ext cx="11952000" cy="6624000"/>
          </a:xfrm>
          <a:prstGeom prst="rect"/>
          <a:gradFill flip="none" rotWithShape="1">
            <a:gsLst>
              <a:gs pos="0">
                <a:schemeClr val="bg2">
                  <a:alpha val="85000"/>
                </a:schemeClr>
              </a:gs>
              <a:gs pos="100000">
                <a:schemeClr val="accent1">
                  <a:alpha val="85000"/>
                </a:schemeClr>
              </a:gs>
            </a:gsLst>
            <a:lin ang="0" scaled="1"/>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695" name="Title 1"/>
          <p:cNvSpPr>
            <a:spLocks noGrp="1"/>
          </p:cNvSpPr>
          <p:nvPr>
            <p:ph type="title" hasCustomPrompt="1"/>
          </p:nvPr>
        </p:nvSpPr>
        <p:spPr>
          <a:xfrm>
            <a:off x="928800" y="472822"/>
            <a:ext cx="10515600" cy="1325563"/>
          </a:xfrm>
        </p:spPr>
        <p:txBody>
          <a:bodyPr/>
          <a:p>
            <a:r>
              <a:rPr dirty="0" lang="en-US"/>
              <a:t>PICTURE SLIDE</a:t>
            </a:r>
          </a:p>
        </p:txBody>
      </p:sp>
      <p:sp>
        <p:nvSpPr>
          <p:cNvPr id="1048696" name="Date Placeholder 4"/>
          <p:cNvSpPr>
            <a:spLocks noGrp="1"/>
          </p:cNvSpPr>
          <p:nvPr>
            <p:ph type="dt" sz="half" idx="10"/>
          </p:nvPr>
        </p:nvSpPr>
        <p:spPr/>
        <p:txBody>
          <a:bodyPr/>
          <a:p>
            <a:fld id="{8F5BCE4A-56A6-49EC-A673-D7F2D2D770DB}" type="datetime1">
              <a:rPr lang="en-US" smtClean="0"/>
              <a:t>8/31/2021</a:t>
            </a:fld>
            <a:endParaRPr dirty="0" lang="en-US"/>
          </a:p>
        </p:txBody>
      </p:sp>
      <p:sp>
        <p:nvSpPr>
          <p:cNvPr id="1048697" name="Footer Placeholder 5"/>
          <p:cNvSpPr>
            <a:spLocks noGrp="1"/>
          </p:cNvSpPr>
          <p:nvPr>
            <p:ph type="ftr" sz="quarter" idx="11"/>
          </p:nvPr>
        </p:nvSpPr>
        <p:spPr/>
        <p:txBody>
          <a:bodyPr/>
          <a:p>
            <a:r>
              <a:rPr dirty="0" lang="en-US"/>
              <a:t>Presentation Title</a:t>
            </a:r>
          </a:p>
        </p:txBody>
      </p:sp>
      <p:sp>
        <p:nvSpPr>
          <p:cNvPr id="1048698"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8699" name="Rectangle 7"/>
          <p:cNvSpPr/>
          <p:nvPr userDrawn="1"/>
        </p:nvSpPr>
        <p:spPr>
          <a:xfrm>
            <a:off x="687289" y="0"/>
            <a:ext cx="72000" cy="1289304"/>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00" name="Picture Placeholder 19"/>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algn="ctr" indent="0" marL="0">
              <a:buNone/>
              <a:defRPr sz="1500"/>
            </a:lvl1pPr>
          </a:lstStyle>
          <a:p>
            <a:r>
              <a:rPr lang="en-US"/>
              <a:t>Click icon to add picture</a:t>
            </a:r>
            <a:endParaRPr dirty="0" lang="en-US"/>
          </a:p>
        </p:txBody>
      </p:sp>
      <p:cxnSp>
        <p:nvCxnSpPr>
          <p:cNvPr id="3145751" name="Straight Connector 14"/>
          <p:cNvCxnSpPr>
            <a:cxnSpLocks/>
          </p:cNvCxnSpPr>
          <p:nvPr userDrawn="1"/>
        </p:nvCxnSpPr>
        <p:spPr>
          <a:xfrm>
            <a:off x="10939723"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01" name="Text Placeholder 15"/>
          <p:cNvSpPr>
            <a:spLocks noGrp="1"/>
          </p:cNvSpPr>
          <p:nvPr>
            <p:ph type="body" sz="quarter" idx="14" hasCustomPrompt="1"/>
          </p:nvPr>
        </p:nvSpPr>
        <p:spPr>
          <a:xfrm>
            <a:off x="10832539"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52" name="Straight Connector 17"/>
          <p:cNvCxnSpPr>
            <a:cxnSpLocks/>
          </p:cNvCxnSpPr>
          <p:nvPr userDrawn="1"/>
        </p:nvCxnSpPr>
        <p:spPr>
          <a:xfrm flipV="1">
            <a:off x="11663289" y="6300217"/>
            <a:ext cx="0" cy="310226"/>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rotWithShape="1" dpi="0">
          <a:blip xmlns:r="http://schemas.openxmlformats.org/officeDocument/2006/relationships" r:embed="rId1">
            <a:lum/>
          </a:blip>
          <a:srcRect/>
          <a:stretch>
            <a:fillRect/>
          </a:stretch>
        </a:blipFill>
      </p:bgPr>
    </p:bg>
    <p:spTree>
      <p:nvGrpSpPr>
        <p:cNvPr id="99" name=""/>
        <p:cNvGrpSpPr/>
        <p:nvPr/>
      </p:nvGrpSpPr>
      <p:grpSpPr>
        <a:xfrm>
          <a:off x="0" y="0"/>
          <a:ext cx="0" cy="0"/>
          <a:chOff x="0" y="0"/>
          <a:chExt cx="0" cy="0"/>
        </a:xfrm>
      </p:grpSpPr>
      <p:sp>
        <p:nvSpPr>
          <p:cNvPr id="1048813"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814" name="Picture Placeholder 19"/>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algn="ctr" indent="0" marL="0">
              <a:buNone/>
              <a:defRPr sz="1500"/>
            </a:lvl1pPr>
          </a:lstStyle>
          <a:p>
            <a:r>
              <a:rPr lang="en-US"/>
              <a:t>Click icon to add picture</a:t>
            </a:r>
            <a:endParaRPr dirty="0" lang="en-US"/>
          </a:p>
        </p:txBody>
      </p:sp>
      <p:sp>
        <p:nvSpPr>
          <p:cNvPr id="1048815" name="Title 1"/>
          <p:cNvSpPr>
            <a:spLocks noGrp="1"/>
          </p:cNvSpPr>
          <p:nvPr>
            <p:ph type="title" hasCustomPrompt="1"/>
          </p:nvPr>
        </p:nvSpPr>
        <p:spPr>
          <a:xfrm>
            <a:off x="1527519" y="630859"/>
            <a:ext cx="4143555" cy="1536580"/>
          </a:xfrm>
        </p:spPr>
        <p:txBody>
          <a:bodyPr/>
          <a:p>
            <a:r>
              <a:rPr dirty="0" lang="en-US"/>
              <a:t>PICTURE</a:t>
            </a:r>
            <a:br>
              <a:rPr dirty="0" lang="en-US"/>
            </a:br>
            <a:r>
              <a:rPr dirty="0" lang="en-US"/>
              <a:t>SLIDE</a:t>
            </a:r>
          </a:p>
        </p:txBody>
      </p:sp>
      <p:sp>
        <p:nvSpPr>
          <p:cNvPr id="1048816" name="Date Placeholder 3"/>
          <p:cNvSpPr>
            <a:spLocks noGrp="1"/>
          </p:cNvSpPr>
          <p:nvPr>
            <p:ph type="dt" sz="half" idx="10"/>
          </p:nvPr>
        </p:nvSpPr>
        <p:spPr/>
        <p:txBody>
          <a:bodyPr/>
          <a:p>
            <a:fld id="{F6EF2B0D-49A2-441C-B800-8DA3FF9758CE}" type="datetime1">
              <a:rPr lang="en-US" smtClean="0"/>
              <a:t>8/31/2021</a:t>
            </a:fld>
            <a:endParaRPr dirty="0" lang="en-US"/>
          </a:p>
        </p:txBody>
      </p:sp>
      <p:sp>
        <p:nvSpPr>
          <p:cNvPr id="1048817" name="Footer Placeholder 4"/>
          <p:cNvSpPr>
            <a:spLocks noGrp="1"/>
          </p:cNvSpPr>
          <p:nvPr>
            <p:ph type="ftr" sz="quarter" idx="11"/>
          </p:nvPr>
        </p:nvSpPr>
        <p:spPr/>
        <p:txBody>
          <a:bodyPr/>
          <a:p>
            <a:r>
              <a:rPr dirty="0" lang="en-US"/>
              <a:t>Presentation Title</a:t>
            </a:r>
          </a:p>
        </p:txBody>
      </p:sp>
      <p:sp>
        <p:nvSpPr>
          <p:cNvPr id="1048818"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819" name="Rectangle 8"/>
          <p:cNvSpPr/>
          <p:nvPr userDrawn="1"/>
        </p:nvSpPr>
        <p:spPr>
          <a:xfrm>
            <a:off x="1285167" y="871728"/>
            <a:ext cx="72000" cy="936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88"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820"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89"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p:bgPr>
    </p:bg>
    <p:spTree>
      <p:nvGrpSpPr>
        <p:cNvPr id="116" name=""/>
        <p:cNvGrpSpPr/>
        <p:nvPr/>
      </p:nvGrpSpPr>
      <p:grpSpPr>
        <a:xfrm>
          <a:off x="0" y="0"/>
          <a:ext cx="0" cy="0"/>
          <a:chOff x="0" y="0"/>
          <a:chExt cx="0" cy="0"/>
        </a:xfrm>
      </p:grpSpPr>
      <p:sp>
        <p:nvSpPr>
          <p:cNvPr id="1048999" name="Picture Placeholder 24"/>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anchor="ctr" anchorCtr="0" wrap="square">
            <a:noAutofit/>
          </a:bodyPr>
          <a:lstStyle>
            <a:lvl1pPr algn="ctr" indent="0" marL="0">
              <a:buNone/>
              <a:defRPr sz="1500"/>
            </a:lvl1pPr>
          </a:lstStyle>
          <a:p>
            <a:r>
              <a:rPr lang="en-US"/>
              <a:t>Click icon to add picture</a:t>
            </a:r>
            <a:endParaRPr dirty="0" lang="en-US"/>
          </a:p>
        </p:txBody>
      </p:sp>
      <p:sp>
        <p:nvSpPr>
          <p:cNvPr id="1049000" name="Rectangle 10"/>
          <p:cNvSpPr/>
          <p:nvPr userDrawn="1"/>
        </p:nvSpPr>
        <p:spPr>
          <a:xfrm>
            <a:off x="0" y="4251158"/>
            <a:ext cx="12192000" cy="2606842"/>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001" name="Title 1"/>
          <p:cNvSpPr>
            <a:spLocks noGrp="1"/>
          </p:cNvSpPr>
          <p:nvPr>
            <p:ph type="ctrTitle" hasCustomPrompt="1"/>
          </p:nvPr>
        </p:nvSpPr>
        <p:spPr>
          <a:xfrm>
            <a:off x="1694227" y="4435638"/>
            <a:ext cx="8807116" cy="1571359"/>
          </a:xfrm>
        </p:spPr>
        <p:txBody>
          <a:bodyPr anchor="b">
            <a:normAutofit/>
          </a:bodyPr>
          <a:lstStyle>
            <a:lvl1pPr algn="l">
              <a:defRPr b="1" sz="4000">
                <a:solidFill>
                  <a:schemeClr val="bg1"/>
                </a:solidFill>
              </a:defRPr>
            </a:lvl1pPr>
          </a:lstStyle>
          <a:p>
            <a:r>
              <a:rPr dirty="0" lang="en-US"/>
              <a:t>PICTURE</a:t>
            </a:r>
            <a:br>
              <a:rPr dirty="0" lang="en-US"/>
            </a:br>
            <a:r>
              <a:rPr dirty="0" lang="en-US"/>
              <a:t>SLIDE</a:t>
            </a:r>
          </a:p>
        </p:txBody>
      </p:sp>
      <p:sp>
        <p:nvSpPr>
          <p:cNvPr id="1049002" name="Date Placeholder 3"/>
          <p:cNvSpPr>
            <a:spLocks noGrp="1"/>
          </p:cNvSpPr>
          <p:nvPr>
            <p:ph type="dt" sz="half" idx="10"/>
          </p:nvPr>
        </p:nvSpPr>
        <p:spPr/>
        <p:txBody>
          <a:bodyPr/>
          <a:p>
            <a:fld id="{2F5D5FDB-2FE7-44AD-B9BD-8BEF95F41952}" type="datetime1">
              <a:rPr lang="en-US" smtClean="0"/>
              <a:t>8/31/2021</a:t>
            </a:fld>
            <a:endParaRPr dirty="0" lang="en-US"/>
          </a:p>
        </p:txBody>
      </p:sp>
      <p:sp>
        <p:nvSpPr>
          <p:cNvPr id="1049003" name="Footer Placeholder 4"/>
          <p:cNvSpPr>
            <a:spLocks noGrp="1"/>
          </p:cNvSpPr>
          <p:nvPr>
            <p:ph type="ftr" sz="quarter" idx="11"/>
          </p:nvPr>
        </p:nvSpPr>
        <p:spPr>
          <a:xfrm>
            <a:off x="1694226" y="6159402"/>
            <a:ext cx="2154460" cy="365125"/>
          </a:xfrm>
        </p:spPr>
        <p:txBody>
          <a:bodyPr/>
          <a:p>
            <a:r>
              <a:rPr dirty="0" lang="en-US"/>
              <a:t>Presentation Title</a:t>
            </a:r>
          </a:p>
        </p:txBody>
      </p:sp>
      <p:sp>
        <p:nvSpPr>
          <p:cNvPr id="1049004" name="Slide Number Placeholder 5"/>
          <p:cNvSpPr>
            <a:spLocks noGrp="1"/>
          </p:cNvSpPr>
          <p:nvPr>
            <p:ph type="sldNum" sz="quarter" idx="12"/>
          </p:nvPr>
        </p:nvSpPr>
        <p:spPr/>
        <p:txBody>
          <a:bodyPr/>
          <a:p>
            <a:fld id="{95CBEC59-7FF9-4688-98DF-89832A0C9025}" type="slidenum">
              <a:rPr lang="en-US" smtClean="0"/>
              <a:t>‹#›</a:t>
            </a:fld>
            <a:endParaRPr dirty="0" lang="en-US"/>
          </a:p>
        </p:txBody>
      </p:sp>
      <p:cxnSp>
        <p:nvCxnSpPr>
          <p:cNvPr id="3145849" name="Straight Connector 16"/>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05" name="Rectangle 17"/>
          <p:cNvSpPr/>
          <p:nvPr userDrawn="1"/>
        </p:nvSpPr>
        <p:spPr>
          <a:xfrm>
            <a:off x="1283369" y="4914000"/>
            <a:ext cx="72000" cy="1944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006"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accent1"/>
                </a:solidFill>
              </a:defRPr>
            </a:lvl1pPr>
          </a:lstStyle>
          <a:p>
            <a:pPr lvl="0"/>
            <a:r>
              <a:rPr dirty="0" lang="en-US"/>
              <a:t>20XX</a:t>
            </a:r>
          </a:p>
        </p:txBody>
      </p:sp>
      <p:cxnSp>
        <p:nvCxnSpPr>
          <p:cNvPr id="3145850" name="Straight Connector 11"/>
          <p:cNvCxnSpPr>
            <a:cxnSpLocks/>
          </p:cNvCxnSpPr>
          <p:nvPr userDrawn="1"/>
        </p:nvCxnSpPr>
        <p:spPr>
          <a:xfrm>
            <a:off x="11184000" y="805368"/>
            <a:ext cx="1008000" cy="0"/>
          </a:xfrm>
          <a:prstGeom prst="line"/>
          <a:ln w="34925">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rotWithShape="1" dpi="0">
          <a:blip xmlns:r="http://schemas.openxmlformats.org/officeDocument/2006/relationships" r:embed="rId1">
            <a:lum/>
          </a:blip>
          <a:srcRect/>
          <a:stretch>
            <a:fillRect/>
          </a:stretch>
        </a:blipFill>
      </p:bgPr>
    </p:bg>
    <p:spTree>
      <p:nvGrpSpPr>
        <p:cNvPr id="82" name=""/>
        <p:cNvGrpSpPr/>
        <p:nvPr/>
      </p:nvGrpSpPr>
      <p:grpSpPr>
        <a:xfrm>
          <a:off x="0" y="0"/>
          <a:ext cx="0" cy="0"/>
          <a:chOff x="0" y="0"/>
          <a:chExt cx="0" cy="0"/>
        </a:xfrm>
      </p:grpSpPr>
      <p:sp>
        <p:nvSpPr>
          <p:cNvPr id="1048663" name="Rectangle 19"/>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664" name="Title 1"/>
          <p:cNvSpPr>
            <a:spLocks noGrp="1"/>
          </p:cNvSpPr>
          <p:nvPr>
            <p:ph type="title" hasCustomPrompt="1"/>
          </p:nvPr>
        </p:nvSpPr>
        <p:spPr>
          <a:xfrm>
            <a:off x="928800" y="470055"/>
            <a:ext cx="10515600" cy="1325563"/>
          </a:xfrm>
        </p:spPr>
        <p:txBody>
          <a:bodyPr/>
          <a:p>
            <a:r>
              <a:rPr dirty="0" lang="en-US"/>
              <a:t>CHART SLIDE</a:t>
            </a:r>
          </a:p>
        </p:txBody>
      </p:sp>
      <p:sp>
        <p:nvSpPr>
          <p:cNvPr id="1048665" name="Date Placeholder 2"/>
          <p:cNvSpPr>
            <a:spLocks noGrp="1"/>
          </p:cNvSpPr>
          <p:nvPr>
            <p:ph type="dt" sz="half" idx="10"/>
          </p:nvPr>
        </p:nvSpPr>
        <p:spPr/>
        <p:txBody>
          <a:bodyPr/>
          <a:p>
            <a:fld id="{9753FB07-8F96-4A12-BC7E-21F8E0954886}" type="datetime1">
              <a:rPr lang="en-US" smtClean="0"/>
              <a:t>8/31/2021</a:t>
            </a:fld>
            <a:endParaRPr dirty="0" lang="en-US"/>
          </a:p>
        </p:txBody>
      </p:sp>
      <p:sp>
        <p:nvSpPr>
          <p:cNvPr id="1048666" name="Footer Placeholder 3"/>
          <p:cNvSpPr>
            <a:spLocks noGrp="1"/>
          </p:cNvSpPr>
          <p:nvPr>
            <p:ph type="ftr" sz="quarter" idx="11"/>
          </p:nvPr>
        </p:nvSpPr>
        <p:spPr/>
        <p:txBody>
          <a:bodyPr/>
          <a:p>
            <a:r>
              <a:rPr dirty="0" lang="en-US"/>
              <a:t>Presentation Title</a:t>
            </a:r>
          </a:p>
        </p:txBody>
      </p:sp>
      <p:sp>
        <p:nvSpPr>
          <p:cNvPr id="1048667" name="Slide Number Placeholder 4"/>
          <p:cNvSpPr>
            <a:spLocks noGrp="1"/>
          </p:cNvSpPr>
          <p:nvPr>
            <p:ph type="sldNum" sz="quarter" idx="12"/>
          </p:nvPr>
        </p:nvSpPr>
        <p:spPr/>
        <p:txBody>
          <a:bodyPr/>
          <a:p>
            <a:fld id="{95CBEC59-7FF9-4688-98DF-89832A0C9025}" type="slidenum">
              <a:rPr lang="en-US" smtClean="0"/>
              <a:t>‹#›</a:t>
            </a:fld>
            <a:endParaRPr dirty="0" lang="en-US"/>
          </a:p>
        </p:txBody>
      </p:sp>
      <p:sp>
        <p:nvSpPr>
          <p:cNvPr id="1048668" name="Rectangle 7"/>
          <p:cNvSpPr/>
          <p:nvPr userDrawn="1"/>
        </p:nvSpPr>
        <p:spPr>
          <a:xfrm>
            <a:off x="687289" y="0"/>
            <a:ext cx="72000" cy="1289304"/>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669" name="Text Placeholder 2"/>
          <p:cNvSpPr>
            <a:spLocks noGrp="1"/>
          </p:cNvSpPr>
          <p:nvPr>
            <p:ph type="body" idx="1"/>
          </p:nvPr>
        </p:nvSpPr>
        <p:spPr>
          <a:xfrm>
            <a:off x="928800" y="2316979"/>
            <a:ext cx="5157787" cy="823912"/>
          </a:xfrm>
        </p:spPr>
        <p:txBody>
          <a:bodyPr anchor="b"/>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70" name="Content Placeholder 3"/>
          <p:cNvSpPr>
            <a:spLocks noGrp="1"/>
          </p:cNvSpPr>
          <p:nvPr>
            <p:ph sz="half" idx="2"/>
          </p:nvPr>
        </p:nvSpPr>
        <p:spPr>
          <a:xfrm>
            <a:off x="928800" y="3431112"/>
            <a:ext cx="5157787" cy="2773258"/>
          </a:xfrm>
        </p:spPr>
        <p:txBody>
          <a:bodyPr>
            <a:normAutofit/>
          </a:bodyPr>
          <a:lstStyle>
            <a:lvl1pPr algn="l" defTabSz="914400" eaLnBrk="1" hangingPunct="1" indent="0" latinLnBrk="0" marL="0" rtl="0">
              <a:lnSpc>
                <a:spcPct val="100000"/>
              </a:lnSpc>
              <a:spcBef>
                <a:spcPts val="600"/>
              </a:spcBef>
              <a:buFont typeface="Arial" panose="020B0604020202020204" pitchFamily="34" charset="0"/>
              <a:buNone/>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8671" name="Text Placeholder 4"/>
          <p:cNvSpPr>
            <a:spLocks noGrp="1"/>
          </p:cNvSpPr>
          <p:nvPr>
            <p:ph type="body" sz="quarter" idx="3"/>
          </p:nvPr>
        </p:nvSpPr>
        <p:spPr>
          <a:xfrm>
            <a:off x="6224784" y="1402584"/>
            <a:ext cx="5183188" cy="823912"/>
          </a:xfrm>
        </p:spPr>
        <p:txBody>
          <a:bodyPr anchor="b">
            <a:normAutofit/>
          </a:bodyPr>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72" name="Content Placeholder 5"/>
          <p:cNvSpPr>
            <a:spLocks noGrp="1"/>
          </p:cNvSpPr>
          <p:nvPr>
            <p:ph sz="quarter" idx="4"/>
          </p:nvPr>
        </p:nvSpPr>
        <p:spPr>
          <a:xfrm>
            <a:off x="6224784" y="2516716"/>
            <a:ext cx="5183188" cy="3687653"/>
          </a:xfrm>
        </p:spPr>
        <p:txBody>
          <a:bodyPr>
            <a:normAutofit/>
          </a:bodyPr>
          <a:lstStyle>
            <a:lvl1pPr>
              <a:defRPr dirty="0" sz="1600" i="0" kern="1200" lang="en-US" smtClean="0">
                <a:solidFill>
                  <a:schemeClr val="bg1"/>
                </a:solidFill>
                <a:latin typeface="+mn-lt"/>
                <a:ea typeface="+mn-ea"/>
                <a:cs typeface="+mn-cs"/>
              </a:defRPr>
            </a:lvl1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cxnSp>
        <p:nvCxnSpPr>
          <p:cNvPr id="3145746" name="Straight Connector 12"/>
          <p:cNvCxnSpPr>
            <a:cxnSpLocks/>
          </p:cNvCxnSpPr>
          <p:nvPr userDrawn="1"/>
        </p:nvCxnSpPr>
        <p:spPr>
          <a:xfrm>
            <a:off x="1068863" y="327193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47" name="Straight Connector 13"/>
          <p:cNvCxnSpPr>
            <a:cxnSpLocks/>
          </p:cNvCxnSpPr>
          <p:nvPr userDrawn="1"/>
        </p:nvCxnSpPr>
        <p:spPr>
          <a:xfrm>
            <a:off x="6352281" y="2357538"/>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48" name="Straight Connector 14"/>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673"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49" name="Straight Connector 16"/>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50" name="Straight Connector 17"/>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p:bgPr>
    </p:bg>
    <p:spTree>
      <p:nvGrpSpPr>
        <p:cNvPr id="97" name=""/>
        <p:cNvGrpSpPr/>
        <p:nvPr/>
      </p:nvGrpSpPr>
      <p:grpSpPr>
        <a:xfrm>
          <a:off x="0" y="0"/>
          <a:ext cx="0" cy="0"/>
          <a:chOff x="0" y="0"/>
          <a:chExt cx="0" cy="0"/>
        </a:xfrm>
      </p:grpSpPr>
      <p:sp>
        <p:nvSpPr>
          <p:cNvPr id="1048777" name="Rectangle 18"/>
          <p:cNvSpPr/>
          <p:nvPr userDrawn="1"/>
        </p:nvSpPr>
        <p:spPr>
          <a:xfrm>
            <a:off x="0" y="5532437"/>
            <a:ext cx="12192000" cy="1325563"/>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78" name="Title 1"/>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dirty="0" lang="en-US"/>
              <a:t>CHART SLIDE</a:t>
            </a:r>
          </a:p>
        </p:txBody>
      </p:sp>
      <p:sp>
        <p:nvSpPr>
          <p:cNvPr id="1048779" name="Date Placeholder 2"/>
          <p:cNvSpPr>
            <a:spLocks noGrp="1"/>
          </p:cNvSpPr>
          <p:nvPr>
            <p:ph type="dt" sz="half" idx="10"/>
          </p:nvPr>
        </p:nvSpPr>
        <p:spPr/>
        <p:txBody>
          <a:bodyPr/>
          <a:p>
            <a:fld id="{C8790E14-8D81-41DD-8E4A-1160D6D337E4}" type="datetime1">
              <a:rPr lang="en-US" smtClean="0"/>
              <a:t>8/31/2021</a:t>
            </a:fld>
            <a:endParaRPr dirty="0" lang="en-US"/>
          </a:p>
        </p:txBody>
      </p:sp>
      <p:sp>
        <p:nvSpPr>
          <p:cNvPr id="1048780" name="Footer Placeholder 3"/>
          <p:cNvSpPr>
            <a:spLocks noGrp="1"/>
          </p:cNvSpPr>
          <p:nvPr>
            <p:ph type="ftr" sz="quarter" idx="11"/>
          </p:nvPr>
        </p:nvSpPr>
        <p:spPr/>
        <p:txBody>
          <a:bodyPr/>
          <a:p>
            <a:r>
              <a:rPr dirty="0" lang="en-US"/>
              <a:t>Presentation Title</a:t>
            </a:r>
          </a:p>
        </p:txBody>
      </p:sp>
      <p:sp>
        <p:nvSpPr>
          <p:cNvPr id="1048781" name="Slide Number Placeholder 4"/>
          <p:cNvSpPr>
            <a:spLocks noGrp="1"/>
          </p:cNvSpPr>
          <p:nvPr>
            <p:ph type="sldNum" sz="quarter" idx="12"/>
          </p:nvPr>
        </p:nvSpPr>
        <p:spPr/>
        <p:txBody>
          <a:bodyPr/>
          <a:p>
            <a:fld id="{95CBEC59-7FF9-4688-98DF-89832A0C9025}" type="slidenum">
              <a:rPr lang="en-US" smtClean="0"/>
              <a:t>‹#›</a:t>
            </a:fld>
            <a:endParaRPr dirty="0" lang="en-US"/>
          </a:p>
        </p:txBody>
      </p:sp>
      <p:sp>
        <p:nvSpPr>
          <p:cNvPr id="1048782" name="Rectangle 7"/>
          <p:cNvSpPr/>
          <p:nvPr userDrawn="1"/>
        </p:nvSpPr>
        <p:spPr>
          <a:xfrm>
            <a:off x="687289" y="0"/>
            <a:ext cx="72000" cy="1289304"/>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83" name="Text Placeholder 2"/>
          <p:cNvSpPr>
            <a:spLocks noGrp="1"/>
          </p:cNvSpPr>
          <p:nvPr>
            <p:ph type="body" idx="1"/>
          </p:nvPr>
        </p:nvSpPr>
        <p:spPr>
          <a:xfrm>
            <a:off x="928800" y="2316979"/>
            <a:ext cx="5157787" cy="823912"/>
          </a:xfrm>
        </p:spPr>
        <p:txBody>
          <a:bodyPr anchor="b"/>
          <a:lstStyle>
            <a:lvl1pPr indent="0" marL="0">
              <a:buNone/>
              <a:defRPr b="1" dirty="0" sz="2500" i="0" kern="1200" lang="en-US" smtClean="0">
                <a:solidFill>
                  <a:schemeClr val="bg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84" name="Content Placeholder 3"/>
          <p:cNvSpPr>
            <a:spLocks noGrp="1"/>
          </p:cNvSpPr>
          <p:nvPr>
            <p:ph sz="half" idx="2"/>
          </p:nvPr>
        </p:nvSpPr>
        <p:spPr>
          <a:xfrm>
            <a:off x="928800" y="3431112"/>
            <a:ext cx="5157787" cy="2017154"/>
          </a:xfrm>
        </p:spPr>
        <p:txBody>
          <a:bodyPr>
            <a:normAutofit/>
          </a:bodyPr>
          <a:lstStyle>
            <a:lvl1pPr algn="l" defTabSz="914400" eaLnBrk="1" hangingPunct="1" indent="0" latinLnBrk="0" marL="0" rtl="0">
              <a:lnSpc>
                <a:spcPct val="100000"/>
              </a:lnSpc>
              <a:spcBef>
                <a:spcPts val="600"/>
              </a:spcBef>
              <a:buFont typeface="Arial" panose="020B0604020202020204" pitchFamily="34" charset="0"/>
              <a:buNone/>
              <a:defRPr dirty="0" sz="1600" i="0" kern="1200" lang="en-US" smtClean="0">
                <a:solidFill>
                  <a:schemeClr val="tx1">
                    <a:lumMod val="75000"/>
                    <a:lumOff val="25000"/>
                  </a:schemeClr>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8785" name="Text Placeholder 4"/>
          <p:cNvSpPr>
            <a:spLocks noGrp="1"/>
          </p:cNvSpPr>
          <p:nvPr>
            <p:ph type="body" sz="quarter" idx="3"/>
          </p:nvPr>
        </p:nvSpPr>
        <p:spPr>
          <a:xfrm>
            <a:off x="6224784" y="1402584"/>
            <a:ext cx="5183188" cy="823912"/>
          </a:xfrm>
        </p:spPr>
        <p:txBody>
          <a:bodyPr anchor="b">
            <a:normAutofit/>
          </a:bodyPr>
          <a:lstStyle>
            <a:lvl1pPr indent="0" marL="0">
              <a:buNone/>
              <a:defRPr b="1" dirty="0" sz="2500" i="0" kern="1200" lang="en-US" smtClean="0">
                <a:solidFill>
                  <a:schemeClr val="accent1"/>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86" name="Content Placeholder 5"/>
          <p:cNvSpPr>
            <a:spLocks noGrp="1"/>
          </p:cNvSpPr>
          <p:nvPr>
            <p:ph sz="quarter" idx="4"/>
          </p:nvPr>
        </p:nvSpPr>
        <p:spPr>
          <a:xfrm>
            <a:off x="6224784" y="2516716"/>
            <a:ext cx="5183188" cy="2931545"/>
          </a:xfrm>
        </p:spPr>
        <p:txBody>
          <a:bodyPr>
            <a:normAutofit/>
          </a:bodyPr>
          <a:lstStyle>
            <a:lvl1pPr>
              <a:defRPr dirty="0" sz="1600" i="0" kern="1200" lang="en-US" smtClean="0">
                <a:solidFill>
                  <a:schemeClr val="tx1">
                    <a:lumMod val="75000"/>
                    <a:lumOff val="25000"/>
                  </a:schemeClr>
                </a:solidFill>
                <a:latin typeface="+mn-lt"/>
                <a:ea typeface="+mn-ea"/>
                <a:cs typeface="+mn-cs"/>
              </a:defRPr>
            </a:lvl1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cxnSp>
        <p:nvCxnSpPr>
          <p:cNvPr id="3145778" name="Straight Connector 12"/>
          <p:cNvCxnSpPr>
            <a:cxnSpLocks/>
          </p:cNvCxnSpPr>
          <p:nvPr userDrawn="1"/>
        </p:nvCxnSpPr>
        <p:spPr>
          <a:xfrm>
            <a:off x="1068863" y="3271933"/>
            <a:ext cx="630936" cy="0"/>
          </a:xfrm>
          <a:prstGeom prst="line"/>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145779" name="Straight Connector 13"/>
          <p:cNvCxnSpPr>
            <a:cxnSpLocks/>
          </p:cNvCxnSpPr>
          <p:nvPr userDrawn="1"/>
        </p:nvCxnSpPr>
        <p:spPr>
          <a:xfrm>
            <a:off x="6352281" y="2357538"/>
            <a:ext cx="630936"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780" name="Straight Connector 14"/>
          <p:cNvCxnSpPr>
            <a:cxnSpLocks/>
          </p:cNvCxnSpPr>
          <p:nvPr userDrawn="1"/>
        </p:nvCxnSpPr>
        <p:spPr>
          <a:xfrm>
            <a:off x="11190767" y="800959"/>
            <a:ext cx="1001233" cy="0"/>
          </a:xfrm>
          <a:prstGeom prst="line"/>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8787"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accent1"/>
                </a:solidFill>
              </a:defRPr>
            </a:lvl1pPr>
          </a:lstStyle>
          <a:p>
            <a:pPr lvl="0"/>
            <a:r>
              <a:rPr dirty="0" lang="en-US"/>
              <a:t>20XX</a:t>
            </a:r>
          </a:p>
        </p:txBody>
      </p:sp>
      <p:cxnSp>
        <p:nvCxnSpPr>
          <p:cNvPr id="3145781" name="Straight Connector 16"/>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82" name="Straight Connector 17"/>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rotWithShape="1" dpi="0">
          <a:blip xmlns:r="http://schemas.openxmlformats.org/officeDocument/2006/relationships" r:embed="rId1">
            <a:lum/>
          </a:blip>
          <a:srcRect/>
          <a:stretch>
            <a:fillRect/>
          </a:stretch>
        </a:blipFill>
      </p:bgPr>
    </p:bg>
    <p:spTree>
      <p:nvGrpSpPr>
        <p:cNvPr id="106" name=""/>
        <p:cNvGrpSpPr/>
        <p:nvPr/>
      </p:nvGrpSpPr>
      <p:grpSpPr>
        <a:xfrm>
          <a:off x="0" y="0"/>
          <a:ext cx="0" cy="0"/>
          <a:chOff x="0" y="0"/>
          <a:chExt cx="0" cy="0"/>
        </a:xfrm>
      </p:grpSpPr>
      <p:sp>
        <p:nvSpPr>
          <p:cNvPr id="1048890" name="Rectangle 24"/>
          <p:cNvSpPr/>
          <p:nvPr userDrawn="1"/>
        </p:nvSpPr>
        <p:spPr>
          <a:xfrm>
            <a:off x="120000" y="117000"/>
            <a:ext cx="11952000" cy="6624000"/>
          </a:xfrm>
          <a:prstGeom prst="rect"/>
          <a:gradFill flip="none" rotWithShape="1">
            <a:gsLst>
              <a:gs pos="0">
                <a:schemeClr val="bg2">
                  <a:alpha val="85000"/>
                </a:schemeClr>
              </a:gs>
              <a:gs pos="100000">
                <a:schemeClr val="accent1">
                  <a:alpha val="85000"/>
                </a:schemeClr>
              </a:gs>
            </a:gsLst>
            <a:lin ang="0" scaled="1"/>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11" name="Straight Connector 25"/>
          <p:cNvCxnSpPr>
            <a:cxnSpLocks/>
          </p:cNvCxnSpPr>
          <p:nvPr userDrawn="1"/>
        </p:nvCxnSpPr>
        <p:spPr>
          <a:xfrm>
            <a:off x="10939723"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891" name="Text Placeholder 15"/>
          <p:cNvSpPr>
            <a:spLocks noGrp="1"/>
          </p:cNvSpPr>
          <p:nvPr>
            <p:ph type="body" sz="quarter" idx="15" hasCustomPrompt="1"/>
          </p:nvPr>
        </p:nvSpPr>
        <p:spPr>
          <a:xfrm>
            <a:off x="10832539"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12" name="Straight Connector 28"/>
          <p:cNvCxnSpPr>
            <a:cxnSpLocks/>
          </p:cNvCxnSpPr>
          <p:nvPr userDrawn="1"/>
        </p:nvCxnSpPr>
        <p:spPr>
          <a:xfrm flipV="1">
            <a:off x="11663289" y="6300217"/>
            <a:ext cx="0" cy="310226"/>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892" name="Title 1"/>
          <p:cNvSpPr>
            <a:spLocks noGrp="1"/>
          </p:cNvSpPr>
          <p:nvPr>
            <p:ph type="title" hasCustomPrompt="1"/>
          </p:nvPr>
        </p:nvSpPr>
        <p:spPr>
          <a:xfrm>
            <a:off x="928800" y="470055"/>
            <a:ext cx="10515600" cy="1325563"/>
          </a:xfrm>
        </p:spPr>
        <p:txBody>
          <a:bodyPr/>
          <a:p>
            <a:r>
              <a:rPr dirty="0" lang="en-US"/>
              <a:t>CHART SLIDE</a:t>
            </a:r>
          </a:p>
        </p:txBody>
      </p:sp>
      <p:sp>
        <p:nvSpPr>
          <p:cNvPr id="1048893" name="Date Placeholder 2"/>
          <p:cNvSpPr>
            <a:spLocks noGrp="1"/>
          </p:cNvSpPr>
          <p:nvPr>
            <p:ph type="dt" sz="half" idx="10"/>
          </p:nvPr>
        </p:nvSpPr>
        <p:spPr/>
        <p:txBody>
          <a:bodyPr/>
          <a:p>
            <a:fld id="{2F825738-C96E-44D6-94FE-78EC73B11312}" type="datetime1">
              <a:rPr lang="en-US" smtClean="0"/>
              <a:t>8/31/2021</a:t>
            </a:fld>
            <a:endParaRPr dirty="0" lang="en-US"/>
          </a:p>
        </p:txBody>
      </p:sp>
      <p:sp>
        <p:nvSpPr>
          <p:cNvPr id="1048894" name="Footer Placeholder 3"/>
          <p:cNvSpPr>
            <a:spLocks noGrp="1"/>
          </p:cNvSpPr>
          <p:nvPr>
            <p:ph type="ftr" sz="quarter" idx="11"/>
          </p:nvPr>
        </p:nvSpPr>
        <p:spPr/>
        <p:txBody>
          <a:bodyPr/>
          <a:p>
            <a:r>
              <a:rPr dirty="0" lang="en-US"/>
              <a:t>Presentation Title</a:t>
            </a:r>
          </a:p>
        </p:txBody>
      </p:sp>
      <p:sp>
        <p:nvSpPr>
          <p:cNvPr id="1048895" name="Slide Number Placeholder 4"/>
          <p:cNvSpPr>
            <a:spLocks noGrp="1"/>
          </p:cNvSpPr>
          <p:nvPr>
            <p:ph type="sldNum" sz="quarter" idx="12"/>
          </p:nvPr>
        </p:nvSpPr>
        <p:spPr/>
        <p:txBody>
          <a:bodyPr/>
          <a:p>
            <a:fld id="{95CBEC59-7FF9-4688-98DF-89832A0C9025}" type="slidenum">
              <a:rPr lang="en-US" smtClean="0"/>
              <a:t>‹#›</a:t>
            </a:fld>
            <a:endParaRPr dirty="0" lang="en-US"/>
          </a:p>
        </p:txBody>
      </p:sp>
      <p:sp>
        <p:nvSpPr>
          <p:cNvPr id="1048896" name="Rectangle 7"/>
          <p:cNvSpPr/>
          <p:nvPr userDrawn="1"/>
        </p:nvSpPr>
        <p:spPr>
          <a:xfrm>
            <a:off x="687288" y="255842"/>
            <a:ext cx="72000" cy="1033462"/>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897" name="Text Placeholder 2"/>
          <p:cNvSpPr>
            <a:spLocks noGrp="1"/>
          </p:cNvSpPr>
          <p:nvPr>
            <p:ph type="body" idx="1"/>
          </p:nvPr>
        </p:nvSpPr>
        <p:spPr>
          <a:xfrm>
            <a:off x="928800" y="2316979"/>
            <a:ext cx="5157787" cy="823912"/>
          </a:xfrm>
        </p:spPr>
        <p:txBody>
          <a:bodyPr anchor="b"/>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98" name="Content Placeholder 3"/>
          <p:cNvSpPr>
            <a:spLocks noGrp="1"/>
          </p:cNvSpPr>
          <p:nvPr>
            <p:ph sz="half" idx="2"/>
          </p:nvPr>
        </p:nvSpPr>
        <p:spPr>
          <a:xfrm>
            <a:off x="928800" y="3431112"/>
            <a:ext cx="5157787" cy="2773258"/>
          </a:xfrm>
        </p:spPr>
        <p:txBody>
          <a:bodyPr>
            <a:normAutofit/>
          </a:bodyPr>
          <a:lstStyle>
            <a:lvl1pPr algn="l" defTabSz="914400" eaLnBrk="1" hangingPunct="1" indent="0" latinLnBrk="0" marL="0" rtl="0">
              <a:lnSpc>
                <a:spcPct val="100000"/>
              </a:lnSpc>
              <a:spcBef>
                <a:spcPts val="600"/>
              </a:spcBef>
              <a:buFont typeface="Arial" panose="020B0604020202020204" pitchFamily="34" charset="0"/>
              <a:buNone/>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8899" name="Text Placeholder 4"/>
          <p:cNvSpPr>
            <a:spLocks noGrp="1"/>
          </p:cNvSpPr>
          <p:nvPr>
            <p:ph type="body" sz="quarter" idx="3"/>
          </p:nvPr>
        </p:nvSpPr>
        <p:spPr>
          <a:xfrm>
            <a:off x="6224784" y="1402584"/>
            <a:ext cx="5183188" cy="823912"/>
          </a:xfrm>
        </p:spPr>
        <p:txBody>
          <a:bodyPr anchor="b">
            <a:normAutofit/>
          </a:bodyPr>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900" name="Content Placeholder 5"/>
          <p:cNvSpPr>
            <a:spLocks noGrp="1"/>
          </p:cNvSpPr>
          <p:nvPr>
            <p:ph sz="quarter" idx="4"/>
          </p:nvPr>
        </p:nvSpPr>
        <p:spPr>
          <a:xfrm>
            <a:off x="6224784" y="2516716"/>
            <a:ext cx="5183188" cy="3687653"/>
          </a:xfrm>
        </p:spPr>
        <p:txBody>
          <a:bodyPr>
            <a:normAutofit/>
          </a:bodyPr>
          <a:lstStyle>
            <a:lvl1pPr>
              <a:defRPr dirty="0" sz="1600" i="0" kern="1200" lang="en-US" smtClean="0">
                <a:solidFill>
                  <a:schemeClr val="bg1"/>
                </a:solidFill>
                <a:latin typeface="+mn-lt"/>
                <a:ea typeface="+mn-ea"/>
                <a:cs typeface="+mn-cs"/>
              </a:defRPr>
            </a:lvl1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cxnSp>
        <p:nvCxnSpPr>
          <p:cNvPr id="3145813" name="Straight Connector 12"/>
          <p:cNvCxnSpPr>
            <a:cxnSpLocks/>
          </p:cNvCxnSpPr>
          <p:nvPr userDrawn="1"/>
        </p:nvCxnSpPr>
        <p:spPr>
          <a:xfrm>
            <a:off x="1068863" y="327193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14" name="Straight Connector 13"/>
          <p:cNvCxnSpPr>
            <a:cxnSpLocks/>
          </p:cNvCxnSpPr>
          <p:nvPr userDrawn="1"/>
        </p:nvCxnSpPr>
        <p:spPr>
          <a:xfrm>
            <a:off x="6352281" y="2357538"/>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15" name="Straight Connector 17"/>
          <p:cNvCxnSpPr>
            <a:cxnSpLocks/>
          </p:cNvCxnSpPr>
          <p:nvPr userDrawn="1"/>
        </p:nvCxnSpPr>
        <p:spPr>
          <a:xfrm>
            <a:off x="256374" y="6168360"/>
            <a:ext cx="1508418"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rotWithShape="1" dpi="0">
          <a:blip xmlns:r="http://schemas.openxmlformats.org/officeDocument/2006/relationships" r:embed="rId1">
            <a:lum/>
          </a:blip>
          <a:srcRect/>
          <a:stretch>
            <a:fillRect/>
          </a:stretch>
        </a:blipFill>
      </p:bgPr>
    </p:bg>
    <p:spTree>
      <p:nvGrpSpPr>
        <p:cNvPr id="95" name=""/>
        <p:cNvGrpSpPr/>
        <p:nvPr/>
      </p:nvGrpSpPr>
      <p:grpSpPr>
        <a:xfrm>
          <a:off x="0" y="0"/>
          <a:ext cx="0" cy="0"/>
          <a:chOff x="0" y="0"/>
          <a:chExt cx="0" cy="0"/>
        </a:xfrm>
      </p:grpSpPr>
      <p:sp>
        <p:nvSpPr>
          <p:cNvPr id="1048761" name="Rectangle 10"/>
          <p:cNvSpPr/>
          <p:nvPr userDrawn="1"/>
        </p:nvSpPr>
        <p:spPr>
          <a:xfrm>
            <a:off x="0" y="4251158"/>
            <a:ext cx="12192000" cy="2606842"/>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sp>
        <p:nvSpPr>
          <p:cNvPr id="1048762" name="Title 1"/>
          <p:cNvSpPr>
            <a:spLocks noGrp="1"/>
          </p:cNvSpPr>
          <p:nvPr>
            <p:ph type="ctrTitle" hasCustomPrompt="1"/>
          </p:nvPr>
        </p:nvSpPr>
        <p:spPr>
          <a:xfrm>
            <a:off x="1812758" y="4700582"/>
            <a:ext cx="8807116" cy="915873"/>
          </a:xfrm>
        </p:spPr>
        <p:txBody>
          <a:bodyPr anchor="b">
            <a:normAutofit/>
          </a:bodyPr>
          <a:lstStyle>
            <a:lvl1pPr algn="l">
              <a:defRPr b="1" sz="5500">
                <a:solidFill>
                  <a:schemeClr val="bg1"/>
                </a:solidFill>
              </a:defRPr>
            </a:lvl1pPr>
          </a:lstStyle>
          <a:p>
            <a:r>
              <a:rPr lang="en-US" noProof="0"/>
              <a:t>PRESENTATION TITLE</a:t>
            </a:r>
          </a:p>
        </p:txBody>
      </p:sp>
      <p:sp>
        <p:nvSpPr>
          <p:cNvPr id="1048763" name="Subtitle 2"/>
          <p:cNvSpPr>
            <a:spLocks noGrp="1"/>
          </p:cNvSpPr>
          <p:nvPr>
            <p:ph type="subTitle" idx="1" hasCustomPrompt="1"/>
          </p:nvPr>
        </p:nvSpPr>
        <p:spPr>
          <a:xfrm>
            <a:off x="1812758" y="5949257"/>
            <a:ext cx="9144000" cy="601840"/>
          </a:xfrm>
        </p:spPr>
        <p:txBody>
          <a:bodyPr>
            <a:normAutofit/>
          </a:bodyPr>
          <a:lstStyle>
            <a:lvl1pPr algn="l" indent="0" marL="0">
              <a:buNone/>
              <a:defRPr b="1" sz="30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a:t>Lorem Ipsum Dolor</a:t>
            </a:r>
          </a:p>
        </p:txBody>
      </p:sp>
      <p:sp>
        <p:nvSpPr>
          <p:cNvPr id="1048764" name="Date Placeholder 3"/>
          <p:cNvSpPr>
            <a:spLocks noGrp="1"/>
          </p:cNvSpPr>
          <p:nvPr>
            <p:ph type="dt" sz="half" idx="10"/>
          </p:nvPr>
        </p:nvSpPr>
        <p:spPr/>
        <p:txBody>
          <a:bodyPr/>
          <a:p>
            <a:fld id="{B3903798-9F8A-4555-A128-691FDFB38DA9}" type="datetime1">
              <a:rPr lang="en-US" noProof="0" smtClean="0"/>
              <a:t>8/31/2021</a:t>
            </a:fld>
            <a:endParaRPr lang="en-US" noProof="0"/>
          </a:p>
        </p:txBody>
      </p:sp>
      <p:sp>
        <p:nvSpPr>
          <p:cNvPr id="1048765" name="Footer Placeholder 4"/>
          <p:cNvSpPr>
            <a:spLocks noGrp="1"/>
          </p:cNvSpPr>
          <p:nvPr>
            <p:ph type="ftr" sz="quarter" idx="11"/>
          </p:nvPr>
        </p:nvSpPr>
        <p:spPr/>
        <p:txBody>
          <a:bodyPr/>
          <a:p>
            <a:r>
              <a:rPr lang="en-US" noProof="0"/>
              <a:t>Presentation Title</a:t>
            </a:r>
          </a:p>
        </p:txBody>
      </p:sp>
      <p:sp>
        <p:nvSpPr>
          <p:cNvPr id="1048766" name="Slide Number Placeholder 5"/>
          <p:cNvSpPr>
            <a:spLocks noGrp="1"/>
          </p:cNvSpPr>
          <p:nvPr>
            <p:ph type="sldNum" sz="quarter" idx="12"/>
          </p:nvPr>
        </p:nvSpPr>
        <p:spPr/>
        <p:txBody>
          <a:bodyPr/>
          <a:p>
            <a:fld id="{95CBEC59-7FF9-4688-98DF-89832A0C9025}" type="slidenum">
              <a:rPr lang="en-US" noProof="0" smtClean="0"/>
              <a:t>‹#›</a:t>
            </a:fld>
            <a:endParaRPr lang="en-US" noProof="0"/>
          </a:p>
        </p:txBody>
      </p:sp>
      <p:sp>
        <p:nvSpPr>
          <p:cNvPr id="1048767" name="Rectangle 9"/>
          <p:cNvSpPr/>
          <p:nvPr userDrawn="1"/>
        </p:nvSpPr>
        <p:spPr>
          <a:xfrm>
            <a:off x="1379621" y="4878000"/>
            <a:ext cx="144000" cy="1980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cxnSp>
        <p:nvCxnSpPr>
          <p:cNvPr id="3145774" name="Straight Connector 11"/>
          <p:cNvCxnSpPr>
            <a:cxnSpLocks/>
          </p:cNvCxnSpPr>
          <p:nvPr userDrawn="1"/>
        </p:nvCxnSpPr>
        <p:spPr>
          <a:xfrm>
            <a:off x="1957137" y="5794209"/>
            <a:ext cx="930442"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75" name="Straight Connector 13"/>
          <p:cNvCxnSpPr>
            <a:cxnSpLocks/>
          </p:cNvCxnSpPr>
          <p:nvPr userDrawn="1"/>
        </p:nvCxnSpPr>
        <p:spPr>
          <a:xfrm rot="16200000">
            <a:off x="10391274" y="685801"/>
            <a:ext cx="1371600" cy="0"/>
          </a:xfrm>
          <a:prstGeom prst="line"/>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048768" name="Text Placeholder 14"/>
          <p:cNvSpPr>
            <a:spLocks noGrp="1"/>
          </p:cNvSpPr>
          <p:nvPr>
            <p:ph type="body" sz="quarter" idx="14" hasCustomPrompt="1"/>
          </p:nvPr>
        </p:nvSpPr>
        <p:spPr>
          <a:xfrm>
            <a:off x="9416048" y="1013969"/>
            <a:ext cx="1460500" cy="481013"/>
          </a:xfrm>
        </p:spPr>
        <p:txBody>
          <a:bodyPr/>
          <a:lstStyle>
            <a:lvl1pPr algn="r" indent="0" marL="0">
              <a:buNone/>
              <a:defRPr b="1" dirty="0" sz="3000" i="0" kern="1200" lang="en-US">
                <a:solidFill>
                  <a:schemeClr val="bg2"/>
                </a:solidFill>
                <a:latin typeface="+mn-lt"/>
                <a:ea typeface="+mn-ea"/>
                <a:cs typeface="+mn-cs"/>
              </a:defRPr>
            </a:lvl1pPr>
          </a:lstStyle>
          <a:p>
            <a:pPr lvl="0"/>
            <a:r>
              <a:rPr lang="en-US" noProof="0"/>
              <a:t>20XX</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rotWithShape="1" dpi="0">
          <a:blip xmlns:r="http://schemas.openxmlformats.org/officeDocument/2006/relationships" r:embed="rId1">
            <a:lum/>
          </a:blip>
          <a:srcRect/>
          <a:stretch>
            <a:fillRect/>
          </a:stretch>
        </a:blipFill>
      </p:bgPr>
    </p:bg>
    <p:spTree>
      <p:nvGrpSpPr>
        <p:cNvPr id="119" name=""/>
        <p:cNvGrpSpPr/>
        <p:nvPr/>
      </p:nvGrpSpPr>
      <p:grpSpPr>
        <a:xfrm>
          <a:off x="0" y="0"/>
          <a:ext cx="0" cy="0"/>
          <a:chOff x="0" y="0"/>
          <a:chExt cx="0" cy="0"/>
        </a:xfrm>
      </p:grpSpPr>
      <p:sp>
        <p:nvSpPr>
          <p:cNvPr id="1049026"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027" name="Text Placeholder 2"/>
          <p:cNvSpPr>
            <a:spLocks noGrp="1"/>
          </p:cNvSpPr>
          <p:nvPr>
            <p:ph type="body" idx="1"/>
          </p:nvPr>
        </p:nvSpPr>
        <p:spPr>
          <a:xfrm>
            <a:off x="1555328" y="2272009"/>
            <a:ext cx="4759643" cy="823912"/>
          </a:xfrm>
        </p:spPr>
        <p:txBody>
          <a:bodyPr anchor="b"/>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028" name="Title 1"/>
          <p:cNvSpPr>
            <a:spLocks noGrp="1"/>
          </p:cNvSpPr>
          <p:nvPr>
            <p:ph type="title" hasCustomPrompt="1"/>
          </p:nvPr>
        </p:nvSpPr>
        <p:spPr>
          <a:xfrm>
            <a:off x="1527519" y="630859"/>
            <a:ext cx="4143555" cy="1536580"/>
          </a:xfrm>
        </p:spPr>
        <p:txBody>
          <a:bodyPr/>
          <a:p>
            <a:r>
              <a:rPr dirty="0" lang="en-US"/>
              <a:t>CHART</a:t>
            </a:r>
            <a:br>
              <a:rPr dirty="0" lang="en-US"/>
            </a:br>
            <a:r>
              <a:rPr dirty="0" lang="en-US"/>
              <a:t>SLIDE</a:t>
            </a:r>
          </a:p>
        </p:txBody>
      </p:sp>
      <p:sp>
        <p:nvSpPr>
          <p:cNvPr id="1049029" name="Date Placeholder 3"/>
          <p:cNvSpPr>
            <a:spLocks noGrp="1"/>
          </p:cNvSpPr>
          <p:nvPr>
            <p:ph type="dt" sz="half" idx="10"/>
          </p:nvPr>
        </p:nvSpPr>
        <p:spPr/>
        <p:txBody>
          <a:bodyPr/>
          <a:p>
            <a:fld id="{5989398F-A7F5-4300-AD8D-F2211496F365}" type="datetime1">
              <a:rPr lang="en-US" smtClean="0"/>
              <a:t>8/31/2021</a:t>
            </a:fld>
            <a:endParaRPr dirty="0" lang="en-US"/>
          </a:p>
        </p:txBody>
      </p:sp>
      <p:sp>
        <p:nvSpPr>
          <p:cNvPr id="1049030" name="Footer Placeholder 4"/>
          <p:cNvSpPr>
            <a:spLocks noGrp="1"/>
          </p:cNvSpPr>
          <p:nvPr>
            <p:ph type="ftr" sz="quarter" idx="11"/>
          </p:nvPr>
        </p:nvSpPr>
        <p:spPr/>
        <p:txBody>
          <a:bodyPr/>
          <a:p>
            <a:r>
              <a:rPr dirty="0" lang="en-US"/>
              <a:t>Presentation Title</a:t>
            </a:r>
          </a:p>
        </p:txBody>
      </p:sp>
      <p:sp>
        <p:nvSpPr>
          <p:cNvPr id="1049031"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9032" name="Rectangle 8"/>
          <p:cNvSpPr/>
          <p:nvPr userDrawn="1"/>
        </p:nvSpPr>
        <p:spPr>
          <a:xfrm>
            <a:off x="1285167" y="871728"/>
            <a:ext cx="72000" cy="936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58"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33"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59" name="Straight Connector 17"/>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60"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34" name="Content Placeholder 3"/>
          <p:cNvSpPr>
            <a:spLocks noGrp="1"/>
          </p:cNvSpPr>
          <p:nvPr>
            <p:ph sz="half" idx="2"/>
          </p:nvPr>
        </p:nvSpPr>
        <p:spPr>
          <a:xfrm>
            <a:off x="1555328" y="3386142"/>
            <a:ext cx="4759643" cy="2773258"/>
          </a:xfrm>
        </p:spPr>
        <p:txBody>
          <a:bodyPr>
            <a:normAutofit/>
          </a:bodyPr>
          <a:lstStyle>
            <a:lvl1pPr algn="l" defTabSz="914400" eaLnBrk="1" hangingPunct="1" indent="0" latinLnBrk="0" marL="0" rtl="0">
              <a:lnSpc>
                <a:spcPct val="100000"/>
              </a:lnSpc>
              <a:spcBef>
                <a:spcPts val="600"/>
              </a:spcBef>
              <a:buFont typeface="Arial" panose="020B0604020202020204" pitchFamily="34" charset="0"/>
              <a:buNone/>
              <a:defRPr dirty="0" sz="1600" i="0" kern="1200" lang="en-US" smtClean="0">
                <a:solidFill>
                  <a:schemeClr val="bg1"/>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9035" name="Text Placeholder 4"/>
          <p:cNvSpPr>
            <a:spLocks noGrp="1"/>
          </p:cNvSpPr>
          <p:nvPr>
            <p:ph type="body" sz="quarter" idx="3"/>
          </p:nvPr>
        </p:nvSpPr>
        <p:spPr>
          <a:xfrm>
            <a:off x="6911272" y="1414759"/>
            <a:ext cx="4783083" cy="823912"/>
          </a:xfrm>
        </p:spPr>
        <p:txBody>
          <a:bodyPr anchor="b">
            <a:normAutofit/>
          </a:bodyPr>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036" name="Content Placeholder 5"/>
          <p:cNvSpPr>
            <a:spLocks noGrp="1"/>
          </p:cNvSpPr>
          <p:nvPr>
            <p:ph sz="quarter" idx="4"/>
          </p:nvPr>
        </p:nvSpPr>
        <p:spPr>
          <a:xfrm>
            <a:off x="6911272" y="2528891"/>
            <a:ext cx="4783083" cy="3630507"/>
          </a:xfrm>
        </p:spPr>
        <p:txBody>
          <a:bodyPr>
            <a:normAutofit/>
          </a:bodyPr>
          <a:lstStyle>
            <a:lvl1pPr>
              <a:defRPr dirty="0" sz="1600" i="0" kern="1200" lang="en-US" smtClean="0">
                <a:solidFill>
                  <a:schemeClr val="bg1"/>
                </a:solidFill>
                <a:latin typeface="+mn-lt"/>
                <a:ea typeface="+mn-ea"/>
                <a:cs typeface="+mn-cs"/>
              </a:defRPr>
            </a:lvl1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cxnSp>
        <p:nvCxnSpPr>
          <p:cNvPr id="3145861" name="Straight Connector 21"/>
          <p:cNvCxnSpPr>
            <a:cxnSpLocks/>
          </p:cNvCxnSpPr>
          <p:nvPr userDrawn="1"/>
        </p:nvCxnSpPr>
        <p:spPr>
          <a:xfrm>
            <a:off x="1695391" y="322696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62" name="Straight Connector 22"/>
          <p:cNvCxnSpPr>
            <a:cxnSpLocks/>
          </p:cNvCxnSpPr>
          <p:nvPr userDrawn="1"/>
        </p:nvCxnSpPr>
        <p:spPr>
          <a:xfrm>
            <a:off x="7038769" y="236971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rotWithShape="1" dpi="0">
          <a:blip xmlns:r="http://schemas.openxmlformats.org/officeDocument/2006/relationships" r:embed="rId1">
            <a:lum/>
          </a:blip>
          <a:srcRect/>
          <a:stretch>
            <a:fillRect/>
          </a:stretch>
        </a:blipFill>
      </p:bgPr>
    </p:bg>
    <p:spTree>
      <p:nvGrpSpPr>
        <p:cNvPr id="121" name=""/>
        <p:cNvGrpSpPr/>
        <p:nvPr/>
      </p:nvGrpSpPr>
      <p:grpSpPr>
        <a:xfrm>
          <a:off x="0" y="0"/>
          <a:ext cx="0" cy="0"/>
          <a:chOff x="0" y="0"/>
          <a:chExt cx="0" cy="0"/>
        </a:xfrm>
      </p:grpSpPr>
      <p:sp>
        <p:nvSpPr>
          <p:cNvPr id="1049046" name="Rectangle 23"/>
          <p:cNvSpPr/>
          <p:nvPr userDrawn="1"/>
        </p:nvSpPr>
        <p:spPr>
          <a:xfrm>
            <a:off x="6096000" y="0"/>
            <a:ext cx="6096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047" name="Text Placeholder 2"/>
          <p:cNvSpPr>
            <a:spLocks noGrp="1"/>
          </p:cNvSpPr>
          <p:nvPr>
            <p:ph type="body" idx="1"/>
          </p:nvPr>
        </p:nvSpPr>
        <p:spPr>
          <a:xfrm>
            <a:off x="1555329" y="2272009"/>
            <a:ext cx="4540672" cy="823912"/>
          </a:xfrm>
        </p:spPr>
        <p:txBody>
          <a:bodyPr anchor="b"/>
          <a:lstStyle>
            <a:lvl1pPr indent="0" marL="0">
              <a:buNone/>
              <a:defRPr b="1" dirty="0" sz="2500" i="0" kern="1200" lang="en-US" smtClean="0">
                <a:solidFill>
                  <a:schemeClr val="bg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048" name="Title 1"/>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dirty="0" lang="en-US"/>
              <a:t>CHART</a:t>
            </a:r>
            <a:br>
              <a:rPr dirty="0" lang="en-US"/>
            </a:br>
            <a:r>
              <a:rPr dirty="0" lang="en-US"/>
              <a:t>SLIDE</a:t>
            </a:r>
          </a:p>
        </p:txBody>
      </p:sp>
      <p:sp>
        <p:nvSpPr>
          <p:cNvPr id="1049049" name="Date Placeholder 3"/>
          <p:cNvSpPr>
            <a:spLocks noGrp="1"/>
          </p:cNvSpPr>
          <p:nvPr>
            <p:ph type="dt" sz="half" idx="10"/>
          </p:nvPr>
        </p:nvSpPr>
        <p:spPr/>
        <p:txBody>
          <a:bodyPr/>
          <a:p>
            <a:fld id="{1F1D69A2-DE74-4722-929F-847049DD6A45}" type="datetime1">
              <a:rPr lang="en-US" smtClean="0"/>
              <a:t>8/31/2021</a:t>
            </a:fld>
            <a:endParaRPr dirty="0" lang="en-US"/>
          </a:p>
        </p:txBody>
      </p:sp>
      <p:sp>
        <p:nvSpPr>
          <p:cNvPr id="1049050" name="Footer Placeholder 4"/>
          <p:cNvSpPr>
            <a:spLocks noGrp="1"/>
          </p:cNvSpPr>
          <p:nvPr>
            <p:ph type="ftr" sz="quarter" idx="11"/>
          </p:nvPr>
        </p:nvSpPr>
        <p:spPr/>
        <p:txBody>
          <a:bodyPr/>
          <a:lstStyle>
            <a:lvl1pPr>
              <a:defRPr>
                <a:solidFill>
                  <a:schemeClr val="accent1"/>
                </a:solidFill>
              </a:defRPr>
            </a:lvl1pPr>
          </a:lstStyle>
          <a:p>
            <a:r>
              <a:rPr dirty="0" lang="en-US"/>
              <a:t>Presentation Title</a:t>
            </a:r>
          </a:p>
        </p:txBody>
      </p:sp>
      <p:sp>
        <p:nvSpPr>
          <p:cNvPr id="1049051"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9052" name="Rectangle 8"/>
          <p:cNvSpPr/>
          <p:nvPr userDrawn="1"/>
        </p:nvSpPr>
        <p:spPr>
          <a:xfrm>
            <a:off x="1285167" y="871728"/>
            <a:ext cx="72000" cy="9360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67"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53"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68" name="Straight Connector 17"/>
          <p:cNvCxnSpPr>
            <a:cxnSpLocks/>
          </p:cNvCxnSpPr>
          <p:nvPr userDrawn="1"/>
        </p:nvCxnSpPr>
        <p:spPr>
          <a:xfrm>
            <a:off x="0" y="6168360"/>
            <a:ext cx="1764792"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869"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54" name="Content Placeholder 3"/>
          <p:cNvSpPr>
            <a:spLocks noGrp="1"/>
          </p:cNvSpPr>
          <p:nvPr>
            <p:ph sz="half" idx="2"/>
          </p:nvPr>
        </p:nvSpPr>
        <p:spPr>
          <a:xfrm>
            <a:off x="1555329" y="3386142"/>
            <a:ext cx="4540672" cy="2773258"/>
          </a:xfrm>
        </p:spPr>
        <p:txBody>
          <a:bodyPr>
            <a:normAutofit/>
          </a:bodyPr>
          <a:lstStyle>
            <a:lvl1pPr algn="l" defTabSz="914400" eaLnBrk="1" hangingPunct="1" indent="0" latinLnBrk="0" marL="0" rtl="0">
              <a:lnSpc>
                <a:spcPct val="100000"/>
              </a:lnSpc>
              <a:spcBef>
                <a:spcPts val="600"/>
              </a:spcBef>
              <a:buFont typeface="Arial" panose="020B0604020202020204" pitchFamily="34" charset="0"/>
              <a:buNone/>
              <a:defRPr dirty="0" sz="1600" i="0" kern="1200" lang="en-US" smtClean="0">
                <a:solidFill>
                  <a:schemeClr val="tx1">
                    <a:lumMod val="75000"/>
                    <a:lumOff val="25000"/>
                  </a:schemeClr>
                </a:solidFill>
                <a:latin typeface="+mn-lt"/>
                <a:ea typeface="+mn-ea"/>
                <a:cs typeface="+mn-cs"/>
              </a:defRPr>
            </a:lvl1pPr>
            <a:lvl2pPr algn="l" defTabSz="914400" eaLnBrk="1" hangingPunct="1" indent="0" latinLnBrk="0" marL="685800" rtl="0">
              <a:lnSpc>
                <a:spcPct val="90000"/>
              </a:lnSpc>
              <a:buFont typeface="Arial" panose="020B0604020202020204" pitchFamily="34" charset="0"/>
              <a:buNone/>
              <a:defRPr dirty="0" sz="1400" kern="1200" lang="en-US" smtClean="0">
                <a:solidFill>
                  <a:schemeClr val="bg1"/>
                </a:solidFill>
                <a:latin typeface="+mn-lt"/>
                <a:ea typeface="+mn-ea"/>
                <a:cs typeface="+mn-cs"/>
              </a:defRPr>
            </a:lvl2pPr>
            <a:lvl3pPr algn="l" defTabSz="914400" eaLnBrk="1" hangingPunct="1" indent="0" latinLnBrk="0" marL="1143000" rtl="0">
              <a:lnSpc>
                <a:spcPct val="90000"/>
              </a:lnSpc>
              <a:buFont typeface="Arial" panose="020B0604020202020204" pitchFamily="34" charset="0"/>
              <a:buNone/>
              <a:defRPr dirty="0" sz="1400" kern="1200" lang="en-US" smtClean="0">
                <a:solidFill>
                  <a:schemeClr val="bg1"/>
                </a:solidFill>
                <a:latin typeface="+mn-lt"/>
                <a:ea typeface="+mn-ea"/>
                <a:cs typeface="+mn-cs"/>
              </a:defRPr>
            </a:lvl3pPr>
            <a:lvl4pPr algn="l" defTabSz="914400" eaLnBrk="1" hangingPunct="1" indent="0" latinLnBrk="0" marL="1600200" rtl="0">
              <a:lnSpc>
                <a:spcPct val="90000"/>
              </a:lnSpc>
              <a:buFont typeface="Arial" panose="020B0604020202020204" pitchFamily="34" charset="0"/>
              <a:buNone/>
              <a:defRPr dirty="0" sz="1400" kern="1200" lang="en-US" smtClean="0">
                <a:solidFill>
                  <a:schemeClr val="bg1"/>
                </a:solidFill>
                <a:latin typeface="+mn-lt"/>
                <a:ea typeface="+mn-ea"/>
                <a:cs typeface="+mn-cs"/>
              </a:defRPr>
            </a:lvl4pPr>
            <a:lvl5pPr algn="l" defTabSz="914400" eaLnBrk="1" hangingPunct="1" indent="0" latinLnBrk="0" marL="2057400" rtl="0">
              <a:lnSpc>
                <a:spcPct val="90000"/>
              </a:lnSpc>
              <a:buFont typeface="Arial" panose="020B0604020202020204" pitchFamily="34" charset="0"/>
              <a:buNone/>
              <a:defRPr dirty="0" sz="1400" kern="1200" lang="en-US">
                <a:solidFill>
                  <a:schemeClr val="bg1"/>
                </a:solidFill>
                <a:latin typeface="+mn-lt"/>
                <a:ea typeface="+mn-ea"/>
                <a:cs typeface="+mn-cs"/>
              </a:defRPr>
            </a:lvl5pPr>
          </a:lstStyle>
          <a:p>
            <a:pPr lvl="0"/>
            <a:r>
              <a:rPr lang="en-US"/>
              <a:t>Click to edit Master text styles</a:t>
            </a:r>
          </a:p>
        </p:txBody>
      </p:sp>
      <p:sp>
        <p:nvSpPr>
          <p:cNvPr id="1049055" name="Text Placeholder 4"/>
          <p:cNvSpPr>
            <a:spLocks noGrp="1"/>
          </p:cNvSpPr>
          <p:nvPr>
            <p:ph type="body" sz="quarter" idx="3"/>
          </p:nvPr>
        </p:nvSpPr>
        <p:spPr>
          <a:xfrm>
            <a:off x="6911272" y="1414759"/>
            <a:ext cx="4783083" cy="823912"/>
          </a:xfrm>
        </p:spPr>
        <p:txBody>
          <a:bodyPr anchor="b">
            <a:normAutofit/>
          </a:bodyPr>
          <a:lstStyle>
            <a:lvl1pPr indent="0" marL="0">
              <a:buNone/>
              <a:defRPr b="1" dirty="0" sz="2500" i="0" kern="1200" lang="en-US" smtClean="0">
                <a:solidFill>
                  <a:schemeClr val="tx2"/>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056" name="Content Placeholder 5"/>
          <p:cNvSpPr>
            <a:spLocks noGrp="1"/>
          </p:cNvSpPr>
          <p:nvPr>
            <p:ph sz="quarter" idx="4"/>
          </p:nvPr>
        </p:nvSpPr>
        <p:spPr>
          <a:xfrm>
            <a:off x="6911272" y="2528891"/>
            <a:ext cx="4783083" cy="3630507"/>
          </a:xfrm>
        </p:spPr>
        <p:txBody>
          <a:bodyPr>
            <a:normAutofit/>
          </a:bodyPr>
          <a:lstStyle>
            <a:lvl1pPr>
              <a:defRPr dirty="0" sz="1600" i="0" kern="1200" lang="en-US" smtClean="0">
                <a:solidFill>
                  <a:schemeClr val="bg1"/>
                </a:solidFill>
                <a:latin typeface="+mn-lt"/>
                <a:ea typeface="+mn-ea"/>
                <a:cs typeface="+mn-cs"/>
              </a:defRPr>
            </a:lvl1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cxnSp>
        <p:nvCxnSpPr>
          <p:cNvPr id="3145870" name="Straight Connector 21"/>
          <p:cNvCxnSpPr>
            <a:cxnSpLocks/>
          </p:cNvCxnSpPr>
          <p:nvPr userDrawn="1"/>
        </p:nvCxnSpPr>
        <p:spPr>
          <a:xfrm>
            <a:off x="1695391" y="3226963"/>
            <a:ext cx="630936" cy="0"/>
          </a:xfrm>
          <a:prstGeom prst="line"/>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145871" name="Straight Connector 22"/>
          <p:cNvCxnSpPr>
            <a:cxnSpLocks/>
          </p:cNvCxnSpPr>
          <p:nvPr userDrawn="1"/>
        </p:nvCxnSpPr>
        <p:spPr>
          <a:xfrm>
            <a:off x="7038769" y="2369713"/>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rotWithShape="1" dpi="0">
          <a:blip xmlns:r="http://schemas.openxmlformats.org/officeDocument/2006/relationships" r:embed="rId1">
            <a:lum/>
          </a:blip>
          <a:srcRect/>
          <a:stretch>
            <a:fillRect/>
          </a:stretch>
        </a:blipFill>
      </p:bgPr>
    </p:bg>
    <p:spTree>
      <p:nvGrpSpPr>
        <p:cNvPr id="90" name=""/>
        <p:cNvGrpSpPr/>
        <p:nvPr/>
      </p:nvGrpSpPr>
      <p:grpSpPr>
        <a:xfrm>
          <a:off x="0" y="0"/>
          <a:ext cx="0" cy="0"/>
          <a:chOff x="0" y="0"/>
          <a:chExt cx="0" cy="0"/>
        </a:xfrm>
      </p:grpSpPr>
      <p:sp>
        <p:nvSpPr>
          <p:cNvPr id="1048702"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03" name="Title 1"/>
          <p:cNvSpPr>
            <a:spLocks noGrp="1"/>
          </p:cNvSpPr>
          <p:nvPr>
            <p:ph type="title" hasCustomPrompt="1"/>
          </p:nvPr>
        </p:nvSpPr>
        <p:spPr>
          <a:xfrm>
            <a:off x="928800" y="652069"/>
            <a:ext cx="3932237" cy="2390931"/>
          </a:xfrm>
        </p:spPr>
        <p:txBody>
          <a:bodyPr anchor="b">
            <a:noAutofit/>
          </a:bodyPr>
          <a:lstStyle>
            <a:lvl1pPr>
              <a:defRPr sz="4000"/>
            </a:lvl1pPr>
          </a:lstStyle>
          <a:p>
            <a:r>
              <a:rPr dirty="0" lang="en-US"/>
              <a:t>PICTURE</a:t>
            </a:r>
            <a:br>
              <a:rPr dirty="0" lang="en-US"/>
            </a:br>
            <a:r>
              <a:rPr dirty="0" lang="en-US"/>
              <a:t>WITH</a:t>
            </a:r>
            <a:br>
              <a:rPr dirty="0" lang="en-US"/>
            </a:br>
            <a:r>
              <a:rPr dirty="0" lang="en-US"/>
              <a:t>CAPTION</a:t>
            </a:r>
            <a:br>
              <a:rPr dirty="0" lang="en-US"/>
            </a:br>
            <a:r>
              <a:rPr dirty="0" lang="en-US"/>
              <a:t>SLIDE</a:t>
            </a:r>
          </a:p>
        </p:txBody>
      </p:sp>
      <p:sp>
        <p:nvSpPr>
          <p:cNvPr id="1048704" name="Picture Placeholder 2"/>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algn="ctr" indent="0" marL="0">
              <a:buNone/>
              <a:defRPr sz="2000">
                <a:solidFill>
                  <a:schemeClr val="bg1"/>
                </a:solidFill>
              </a:defRPr>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705" name="Text Placeholder 3"/>
          <p:cNvSpPr>
            <a:spLocks noGrp="1"/>
          </p:cNvSpPr>
          <p:nvPr>
            <p:ph type="body" sz="half" idx="2"/>
          </p:nvPr>
        </p:nvSpPr>
        <p:spPr>
          <a:xfrm>
            <a:off x="928800" y="3283710"/>
            <a:ext cx="3932237" cy="2439988"/>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lang="en-US"/>
              <a:t>Click to edit Master text styles</a:t>
            </a:r>
          </a:p>
        </p:txBody>
      </p:sp>
      <p:sp>
        <p:nvSpPr>
          <p:cNvPr id="1048706" name="Date Placeholder 4"/>
          <p:cNvSpPr>
            <a:spLocks noGrp="1"/>
          </p:cNvSpPr>
          <p:nvPr>
            <p:ph type="dt" sz="half" idx="10"/>
          </p:nvPr>
        </p:nvSpPr>
        <p:spPr/>
        <p:txBody>
          <a:bodyPr/>
          <a:p>
            <a:fld id="{B4FDD192-6800-47D0-90F1-7D91FE57976D}" type="datetime1">
              <a:rPr lang="en-US" smtClean="0"/>
              <a:t>8/31/2021</a:t>
            </a:fld>
            <a:endParaRPr dirty="0" lang="en-US"/>
          </a:p>
        </p:txBody>
      </p:sp>
      <p:sp>
        <p:nvSpPr>
          <p:cNvPr id="1048707" name="Footer Placeholder 5"/>
          <p:cNvSpPr>
            <a:spLocks noGrp="1"/>
          </p:cNvSpPr>
          <p:nvPr>
            <p:ph type="ftr" sz="quarter" idx="11"/>
          </p:nvPr>
        </p:nvSpPr>
        <p:spPr/>
        <p:txBody>
          <a:bodyPr/>
          <a:p>
            <a:r>
              <a:rPr dirty="0" lang="en-US"/>
              <a:t>Presentation Title</a:t>
            </a:r>
          </a:p>
        </p:txBody>
      </p:sp>
      <p:sp>
        <p:nvSpPr>
          <p:cNvPr id="1048708"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8709" name="Rectangle 8"/>
          <p:cNvSpPr/>
          <p:nvPr userDrawn="1"/>
        </p:nvSpPr>
        <p:spPr>
          <a:xfrm>
            <a:off x="687289" y="0"/>
            <a:ext cx="72000" cy="2880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53" name="Straight Connector 9"/>
          <p:cNvCxnSpPr>
            <a:cxnSpLocks/>
          </p:cNvCxnSpPr>
          <p:nvPr userDrawn="1"/>
        </p:nvCxnSpPr>
        <p:spPr>
          <a:xfrm>
            <a:off x="1068863" y="3169769"/>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54" name="Straight Connector 10"/>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10"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55" name="Straight Connector 12"/>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56" name="Straight Connector 13"/>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p:bgPr>
    </p:bg>
    <p:spTree>
      <p:nvGrpSpPr>
        <p:cNvPr id="104" name=""/>
        <p:cNvGrpSpPr/>
        <p:nvPr/>
      </p:nvGrpSpPr>
      <p:grpSpPr>
        <a:xfrm>
          <a:off x="0" y="0"/>
          <a:ext cx="0" cy="0"/>
          <a:chOff x="0" y="0"/>
          <a:chExt cx="0" cy="0"/>
        </a:xfrm>
      </p:grpSpPr>
      <p:sp>
        <p:nvSpPr>
          <p:cNvPr id="1048873" name="Rectangle 15"/>
          <p:cNvSpPr/>
          <p:nvPr userDrawn="1"/>
        </p:nvSpPr>
        <p:spPr>
          <a:xfrm>
            <a:off x="0" y="5532437"/>
            <a:ext cx="12192000" cy="1325563"/>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874" name="Title 1"/>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dirty="0" lang="en-US"/>
              <a:t>PICTURE WITH</a:t>
            </a:r>
            <a:br>
              <a:rPr dirty="0" lang="en-US"/>
            </a:br>
            <a:r>
              <a:rPr dirty="0" lang="en-US"/>
              <a:t>CAPTION SLIDE</a:t>
            </a:r>
          </a:p>
        </p:txBody>
      </p:sp>
      <p:sp>
        <p:nvSpPr>
          <p:cNvPr id="1048875" name="Picture Placeholder 2"/>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algn="ctr" indent="0" marL="0">
              <a:buNone/>
              <a:defRPr sz="2000">
                <a:solidFill>
                  <a:schemeClr val="bg1"/>
                </a:solidFill>
              </a:defRPr>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876" name="Text Placeholder 3"/>
          <p:cNvSpPr>
            <a:spLocks noGrp="1"/>
          </p:cNvSpPr>
          <p:nvPr>
            <p:ph type="body" sz="half" idx="2"/>
          </p:nvPr>
        </p:nvSpPr>
        <p:spPr>
          <a:xfrm>
            <a:off x="928800" y="2216910"/>
            <a:ext cx="6291150" cy="654726"/>
          </a:xfrm>
        </p:spPr>
        <p:txBody>
          <a:bodyPr>
            <a:normAutofit/>
          </a:bodyPr>
          <a:lstStyle>
            <a:lvl1pPr indent="0" marL="0">
              <a:buNone/>
              <a:defRPr b="1" dirty="0" sz="2500" i="0" kern="1200" lang="en-US" smtClean="0">
                <a:solidFill>
                  <a:schemeClr val="bg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lang="en-US"/>
              <a:t>Click to edit Master text styles</a:t>
            </a:r>
          </a:p>
        </p:txBody>
      </p:sp>
      <p:sp>
        <p:nvSpPr>
          <p:cNvPr id="1048877" name="Date Placeholder 4"/>
          <p:cNvSpPr>
            <a:spLocks noGrp="1"/>
          </p:cNvSpPr>
          <p:nvPr>
            <p:ph type="dt" sz="half" idx="10"/>
          </p:nvPr>
        </p:nvSpPr>
        <p:spPr/>
        <p:txBody>
          <a:bodyPr/>
          <a:p>
            <a:fld id="{CABEC1E2-BCC4-44B2-A3D7-036C18CBFA1C}" type="datetime1">
              <a:rPr lang="en-US" smtClean="0"/>
              <a:t>8/31/2021</a:t>
            </a:fld>
            <a:endParaRPr dirty="0" lang="en-US"/>
          </a:p>
        </p:txBody>
      </p:sp>
      <p:sp>
        <p:nvSpPr>
          <p:cNvPr id="1048878" name="Footer Placeholder 5"/>
          <p:cNvSpPr>
            <a:spLocks noGrp="1"/>
          </p:cNvSpPr>
          <p:nvPr>
            <p:ph type="ftr" sz="quarter" idx="11"/>
          </p:nvPr>
        </p:nvSpPr>
        <p:spPr/>
        <p:txBody>
          <a:bodyPr/>
          <a:p>
            <a:r>
              <a:rPr dirty="0" lang="en-US"/>
              <a:t>Presentation Title</a:t>
            </a:r>
          </a:p>
        </p:txBody>
      </p:sp>
      <p:sp>
        <p:nvSpPr>
          <p:cNvPr id="1048879"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8880" name="Rectangle 8"/>
          <p:cNvSpPr/>
          <p:nvPr userDrawn="1"/>
        </p:nvSpPr>
        <p:spPr>
          <a:xfrm>
            <a:off x="687289" y="0"/>
            <a:ext cx="71723" cy="18132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05" name="Straight Connector 9"/>
          <p:cNvCxnSpPr>
            <a:cxnSpLocks/>
          </p:cNvCxnSpPr>
          <p:nvPr userDrawn="1"/>
        </p:nvCxnSpPr>
        <p:spPr>
          <a:xfrm>
            <a:off x="1068863" y="2102969"/>
            <a:ext cx="630936" cy="0"/>
          </a:xfrm>
          <a:prstGeom prst="line"/>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145806" name="Straight Connector 10"/>
          <p:cNvCxnSpPr>
            <a:cxnSpLocks/>
          </p:cNvCxnSpPr>
          <p:nvPr userDrawn="1"/>
        </p:nvCxnSpPr>
        <p:spPr>
          <a:xfrm>
            <a:off x="11190767" y="800959"/>
            <a:ext cx="1001233" cy="0"/>
          </a:xfrm>
          <a:prstGeom prst="line"/>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8881"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accent1"/>
                </a:solidFill>
              </a:defRPr>
            </a:lvl1pPr>
          </a:lstStyle>
          <a:p>
            <a:pPr lvl="0"/>
            <a:r>
              <a:rPr dirty="0" lang="en-US"/>
              <a:t>20XX</a:t>
            </a:r>
          </a:p>
        </p:txBody>
      </p:sp>
      <p:cxnSp>
        <p:nvCxnSpPr>
          <p:cNvPr id="3145807" name="Straight Connector 13"/>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08" name="Straight Connector 17"/>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rotWithShape="1" dpi="0">
          <a:blip xmlns:r="http://schemas.openxmlformats.org/officeDocument/2006/relationships" r:embed="rId1">
            <a:lum/>
          </a:blip>
          <a:srcRect/>
          <a:stretch>
            <a:fillRect/>
          </a:stretch>
        </a:blipFill>
      </p:bgPr>
    </p:bg>
    <p:spTree>
      <p:nvGrpSpPr>
        <p:cNvPr id="115" name=""/>
        <p:cNvGrpSpPr/>
        <p:nvPr/>
      </p:nvGrpSpPr>
      <p:grpSpPr>
        <a:xfrm>
          <a:off x="0" y="0"/>
          <a:ext cx="0" cy="0"/>
          <a:chOff x="0" y="0"/>
          <a:chExt cx="0" cy="0"/>
        </a:xfrm>
      </p:grpSpPr>
      <p:sp>
        <p:nvSpPr>
          <p:cNvPr id="1048990" name="Rectangle 14"/>
          <p:cNvSpPr/>
          <p:nvPr userDrawn="1"/>
        </p:nvSpPr>
        <p:spPr>
          <a:xfrm>
            <a:off x="120000" y="117000"/>
            <a:ext cx="11952000" cy="6624000"/>
          </a:xfrm>
          <a:prstGeom prst="rect"/>
          <a:gradFill flip="none" rotWithShape="1">
            <a:gsLst>
              <a:gs pos="0">
                <a:schemeClr val="bg2">
                  <a:alpha val="85000"/>
                </a:schemeClr>
              </a:gs>
              <a:gs pos="100000">
                <a:schemeClr val="accent1">
                  <a:alpha val="85000"/>
                </a:schemeClr>
              </a:gs>
            </a:gsLst>
            <a:lin ang="0" scaled="1"/>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91" name="Title 1"/>
          <p:cNvSpPr>
            <a:spLocks noGrp="1"/>
          </p:cNvSpPr>
          <p:nvPr>
            <p:ph type="title" hasCustomPrompt="1"/>
          </p:nvPr>
        </p:nvSpPr>
        <p:spPr>
          <a:xfrm>
            <a:off x="928800" y="652069"/>
            <a:ext cx="3932237" cy="2390931"/>
          </a:xfrm>
        </p:spPr>
        <p:txBody>
          <a:bodyPr anchor="b">
            <a:noAutofit/>
          </a:bodyPr>
          <a:lstStyle>
            <a:lvl1pPr>
              <a:defRPr sz="4000"/>
            </a:lvl1pPr>
          </a:lstStyle>
          <a:p>
            <a:r>
              <a:rPr dirty="0" lang="en-US"/>
              <a:t>PICTURE</a:t>
            </a:r>
            <a:br>
              <a:rPr dirty="0" lang="en-US"/>
            </a:br>
            <a:r>
              <a:rPr dirty="0" lang="en-US"/>
              <a:t>WITH</a:t>
            </a:r>
            <a:br>
              <a:rPr dirty="0" lang="en-US"/>
            </a:br>
            <a:r>
              <a:rPr dirty="0" lang="en-US"/>
              <a:t>CAPTION</a:t>
            </a:r>
            <a:br>
              <a:rPr dirty="0" lang="en-US"/>
            </a:br>
            <a:r>
              <a:rPr dirty="0" lang="en-US"/>
              <a:t>SLIDE</a:t>
            </a:r>
          </a:p>
        </p:txBody>
      </p:sp>
      <p:sp>
        <p:nvSpPr>
          <p:cNvPr id="1048992" name="Picture Placeholder 2"/>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algn="ctr" indent="0" marL="0">
              <a:buNone/>
              <a:defRPr sz="2000">
                <a:solidFill>
                  <a:schemeClr val="bg1"/>
                </a:solidFill>
              </a:defRPr>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993" name="Text Placeholder 3"/>
          <p:cNvSpPr>
            <a:spLocks noGrp="1"/>
          </p:cNvSpPr>
          <p:nvPr>
            <p:ph type="body" sz="half" idx="2"/>
          </p:nvPr>
        </p:nvSpPr>
        <p:spPr>
          <a:xfrm>
            <a:off x="928800" y="3283710"/>
            <a:ext cx="3932237" cy="2439988"/>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lang="en-US"/>
              <a:t>Click to edit Master text styles</a:t>
            </a:r>
          </a:p>
        </p:txBody>
      </p:sp>
      <p:sp>
        <p:nvSpPr>
          <p:cNvPr id="1048994" name="Date Placeholder 4"/>
          <p:cNvSpPr>
            <a:spLocks noGrp="1"/>
          </p:cNvSpPr>
          <p:nvPr>
            <p:ph type="dt" sz="half" idx="10"/>
          </p:nvPr>
        </p:nvSpPr>
        <p:spPr/>
        <p:txBody>
          <a:bodyPr/>
          <a:p>
            <a:fld id="{7D989723-4BF4-48A4-B5CD-B482435A8942}" type="datetime1">
              <a:rPr lang="en-US" smtClean="0"/>
              <a:t>8/31/2021</a:t>
            </a:fld>
            <a:endParaRPr dirty="0" lang="en-US"/>
          </a:p>
        </p:txBody>
      </p:sp>
      <p:sp>
        <p:nvSpPr>
          <p:cNvPr id="1048995" name="Footer Placeholder 5"/>
          <p:cNvSpPr>
            <a:spLocks noGrp="1"/>
          </p:cNvSpPr>
          <p:nvPr>
            <p:ph type="ftr" sz="quarter" idx="11"/>
          </p:nvPr>
        </p:nvSpPr>
        <p:spPr/>
        <p:txBody>
          <a:bodyPr/>
          <a:p>
            <a:r>
              <a:rPr dirty="0" lang="en-US"/>
              <a:t>Presentation Title</a:t>
            </a:r>
          </a:p>
        </p:txBody>
      </p:sp>
      <p:sp>
        <p:nvSpPr>
          <p:cNvPr id="1048996"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8997" name="Rectangle 8"/>
          <p:cNvSpPr/>
          <p:nvPr userDrawn="1"/>
        </p:nvSpPr>
        <p:spPr>
          <a:xfrm>
            <a:off x="687289" y="0"/>
            <a:ext cx="72000" cy="2880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45" name="Straight Connector 9"/>
          <p:cNvCxnSpPr>
            <a:cxnSpLocks/>
          </p:cNvCxnSpPr>
          <p:nvPr userDrawn="1"/>
        </p:nvCxnSpPr>
        <p:spPr>
          <a:xfrm>
            <a:off x="1068863" y="3169769"/>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46" name="Straight Connector 15"/>
          <p:cNvCxnSpPr>
            <a:cxnSpLocks/>
          </p:cNvCxnSpPr>
          <p:nvPr userDrawn="1"/>
        </p:nvCxnSpPr>
        <p:spPr>
          <a:xfrm>
            <a:off x="10939723"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998" name="Text Placeholder 15"/>
          <p:cNvSpPr>
            <a:spLocks noGrp="1"/>
          </p:cNvSpPr>
          <p:nvPr>
            <p:ph type="body" sz="quarter" idx="15" hasCustomPrompt="1"/>
          </p:nvPr>
        </p:nvSpPr>
        <p:spPr>
          <a:xfrm>
            <a:off x="10832539"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47" name="Straight Connector 19"/>
          <p:cNvCxnSpPr>
            <a:cxnSpLocks/>
          </p:cNvCxnSpPr>
          <p:nvPr userDrawn="1"/>
        </p:nvCxnSpPr>
        <p:spPr>
          <a:xfrm flipV="1">
            <a:off x="11663289" y="6300217"/>
            <a:ext cx="0" cy="310226"/>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48" name="Straight Connector 16"/>
          <p:cNvCxnSpPr>
            <a:cxnSpLocks/>
          </p:cNvCxnSpPr>
          <p:nvPr userDrawn="1"/>
        </p:nvCxnSpPr>
        <p:spPr>
          <a:xfrm>
            <a:off x="256374" y="6168360"/>
            <a:ext cx="1508418"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rotWithShape="1" dpi="0">
          <a:blip xmlns:r="http://schemas.openxmlformats.org/officeDocument/2006/relationships" r:embed="rId1">
            <a:lum/>
          </a:blip>
          <a:srcRect/>
          <a:stretch>
            <a:fillRect/>
          </a:stretch>
        </a:blipFill>
      </p:bgPr>
    </p:bg>
    <p:spTree>
      <p:nvGrpSpPr>
        <p:cNvPr id="112" name=""/>
        <p:cNvGrpSpPr/>
        <p:nvPr/>
      </p:nvGrpSpPr>
      <p:grpSpPr>
        <a:xfrm>
          <a:off x="0" y="0"/>
          <a:ext cx="0" cy="0"/>
          <a:chOff x="0" y="0"/>
          <a:chExt cx="0" cy="0"/>
        </a:xfrm>
      </p:grpSpPr>
      <p:sp>
        <p:nvSpPr>
          <p:cNvPr id="1048945"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46" name="Title 1"/>
          <p:cNvSpPr>
            <a:spLocks noGrp="1"/>
          </p:cNvSpPr>
          <p:nvPr>
            <p:ph type="title" hasCustomPrompt="1"/>
          </p:nvPr>
        </p:nvSpPr>
        <p:spPr>
          <a:xfrm>
            <a:off x="1519351" y="652069"/>
            <a:ext cx="3490800" cy="2390931"/>
          </a:xfrm>
        </p:spPr>
        <p:txBody>
          <a:bodyPr anchor="b">
            <a:noAutofit/>
          </a:bodyPr>
          <a:lstStyle>
            <a:lvl1pPr>
              <a:defRPr sz="4000"/>
            </a:lvl1pPr>
          </a:lstStyle>
          <a:p>
            <a:r>
              <a:rPr dirty="0" lang="en-US"/>
              <a:t>PICTURE</a:t>
            </a:r>
            <a:br>
              <a:rPr dirty="0" lang="en-US"/>
            </a:br>
            <a:r>
              <a:rPr dirty="0" lang="en-US"/>
              <a:t>WITH</a:t>
            </a:r>
            <a:br>
              <a:rPr dirty="0" lang="en-US"/>
            </a:br>
            <a:r>
              <a:rPr dirty="0" lang="en-US"/>
              <a:t>CAPTION</a:t>
            </a:r>
            <a:br>
              <a:rPr dirty="0" lang="en-US"/>
            </a:br>
            <a:r>
              <a:rPr dirty="0" lang="en-US"/>
              <a:t>SLIDE</a:t>
            </a:r>
          </a:p>
        </p:txBody>
      </p:sp>
      <p:sp>
        <p:nvSpPr>
          <p:cNvPr id="1048947" name="Picture Placeholder 2"/>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algn="ctr" indent="0" marL="0">
              <a:buNone/>
              <a:defRPr sz="2000">
                <a:solidFill>
                  <a:schemeClr val="bg1"/>
                </a:solidFill>
              </a:defRPr>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948" name="Text Placeholder 3"/>
          <p:cNvSpPr>
            <a:spLocks noGrp="1"/>
          </p:cNvSpPr>
          <p:nvPr>
            <p:ph type="body" sz="half" idx="2"/>
          </p:nvPr>
        </p:nvSpPr>
        <p:spPr>
          <a:xfrm>
            <a:off x="1519351" y="3283710"/>
            <a:ext cx="3490800" cy="2439988"/>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lang="en-US"/>
              <a:t>Click to edit Master text styles</a:t>
            </a:r>
          </a:p>
        </p:txBody>
      </p:sp>
      <p:sp>
        <p:nvSpPr>
          <p:cNvPr id="1048949" name="Date Placeholder 4"/>
          <p:cNvSpPr>
            <a:spLocks noGrp="1"/>
          </p:cNvSpPr>
          <p:nvPr>
            <p:ph type="dt" sz="half" idx="10"/>
          </p:nvPr>
        </p:nvSpPr>
        <p:spPr/>
        <p:txBody>
          <a:bodyPr/>
          <a:p>
            <a:fld id="{934AF4EC-7DDE-4C95-9956-59513BFBB065}" type="datetime1">
              <a:rPr lang="en-US" smtClean="0"/>
              <a:t>8/31/2021</a:t>
            </a:fld>
            <a:endParaRPr dirty="0" lang="en-US"/>
          </a:p>
        </p:txBody>
      </p:sp>
      <p:sp>
        <p:nvSpPr>
          <p:cNvPr id="1048950" name="Footer Placeholder 5"/>
          <p:cNvSpPr>
            <a:spLocks noGrp="1"/>
          </p:cNvSpPr>
          <p:nvPr>
            <p:ph type="ftr" sz="quarter" idx="11"/>
          </p:nvPr>
        </p:nvSpPr>
        <p:spPr/>
        <p:txBody>
          <a:bodyPr/>
          <a:p>
            <a:r>
              <a:rPr dirty="0" lang="en-US"/>
              <a:t>Presentation Title</a:t>
            </a:r>
          </a:p>
        </p:txBody>
      </p:sp>
      <p:sp>
        <p:nvSpPr>
          <p:cNvPr id="1048951"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8952" name="Rectangle 8"/>
          <p:cNvSpPr/>
          <p:nvPr userDrawn="1"/>
        </p:nvSpPr>
        <p:spPr>
          <a:xfrm>
            <a:off x="1277838" y="837332"/>
            <a:ext cx="72843" cy="2042667"/>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33" name="Straight Connector 9"/>
          <p:cNvCxnSpPr>
            <a:cxnSpLocks/>
          </p:cNvCxnSpPr>
          <p:nvPr userDrawn="1"/>
        </p:nvCxnSpPr>
        <p:spPr>
          <a:xfrm>
            <a:off x="1659413" y="3169769"/>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34" name="Straight Connector 10"/>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953"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35" name="Straight Connector 12"/>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36" name="Straight Connector 13"/>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p:bgPr>
    </p:bg>
    <p:spTree>
      <p:nvGrpSpPr>
        <p:cNvPr id="123" name=""/>
        <p:cNvGrpSpPr/>
        <p:nvPr/>
      </p:nvGrpSpPr>
      <p:grpSpPr>
        <a:xfrm>
          <a:off x="0" y="0"/>
          <a:ext cx="0" cy="0"/>
          <a:chOff x="0" y="0"/>
          <a:chExt cx="0" cy="0"/>
        </a:xfrm>
      </p:grpSpPr>
      <p:sp>
        <p:nvSpPr>
          <p:cNvPr id="1049065" name="Picture Placeholder 24"/>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anchor="ctr" anchorCtr="0" wrap="square">
            <a:noAutofit/>
          </a:bodyPr>
          <a:lstStyle>
            <a:lvl1pPr algn="ctr" indent="0" marL="0">
              <a:buNone/>
              <a:defRPr sz="1500"/>
            </a:lvl1pPr>
          </a:lstStyle>
          <a:p>
            <a:r>
              <a:rPr lang="en-US" noProof="0"/>
              <a:t>Click icon to add picture</a:t>
            </a:r>
          </a:p>
        </p:txBody>
      </p:sp>
      <p:sp>
        <p:nvSpPr>
          <p:cNvPr id="1049066" name="Rectangle 10"/>
          <p:cNvSpPr/>
          <p:nvPr userDrawn="1"/>
        </p:nvSpPr>
        <p:spPr>
          <a:xfrm>
            <a:off x="0" y="4251158"/>
            <a:ext cx="12192000" cy="2606842"/>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sp>
        <p:nvSpPr>
          <p:cNvPr id="1049067" name="Subtitle 2"/>
          <p:cNvSpPr>
            <a:spLocks noGrp="1"/>
          </p:cNvSpPr>
          <p:nvPr>
            <p:ph type="subTitle" idx="1" hasCustomPrompt="1"/>
          </p:nvPr>
        </p:nvSpPr>
        <p:spPr>
          <a:xfrm>
            <a:off x="6320892" y="5027253"/>
            <a:ext cx="5373461" cy="1132143"/>
          </a:xfrm>
        </p:spPr>
        <p:txBody>
          <a:bodyPr>
            <a:normAutofit/>
          </a:bodyPr>
          <a:lstStyle>
            <a:lvl1pPr algn="l" indent="0" marL="0">
              <a:buNone/>
              <a:defRPr b="1" sz="25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a:t>Lorem Ipsum Dolor</a:t>
            </a:r>
          </a:p>
        </p:txBody>
      </p:sp>
      <p:cxnSp>
        <p:nvCxnSpPr>
          <p:cNvPr id="3145875" name="Straight Connector 19"/>
          <p:cNvCxnSpPr>
            <a:cxnSpLocks/>
          </p:cNvCxnSpPr>
          <p:nvPr userDrawn="1"/>
        </p:nvCxnSpPr>
        <p:spPr>
          <a:xfrm>
            <a:off x="1838883" y="6072701"/>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68" name="Title 1"/>
          <p:cNvSpPr>
            <a:spLocks noGrp="1"/>
          </p:cNvSpPr>
          <p:nvPr>
            <p:ph type="ctrTitle" hasCustomPrompt="1"/>
          </p:nvPr>
        </p:nvSpPr>
        <p:spPr>
          <a:xfrm>
            <a:off x="1694226" y="4626870"/>
            <a:ext cx="4626665" cy="1389106"/>
          </a:xfrm>
        </p:spPr>
        <p:txBody>
          <a:bodyPr anchor="b">
            <a:normAutofit/>
          </a:bodyPr>
          <a:lstStyle>
            <a:lvl1pPr algn="l">
              <a:defRPr b="1" sz="4000">
                <a:solidFill>
                  <a:schemeClr val="bg1"/>
                </a:solidFill>
              </a:defRPr>
            </a:lvl1pPr>
          </a:lstStyle>
          <a:p>
            <a:r>
              <a:rPr lang="en-US" noProof="0"/>
              <a:t>PICTURE</a:t>
            </a:r>
            <a:br>
              <a:rPr lang="en-US" noProof="0"/>
            </a:br>
            <a:r>
              <a:rPr lang="en-US" noProof="0"/>
              <a:t>SLIDE</a:t>
            </a:r>
          </a:p>
        </p:txBody>
      </p:sp>
      <p:sp>
        <p:nvSpPr>
          <p:cNvPr id="1049069" name="Date Placeholder 3"/>
          <p:cNvSpPr>
            <a:spLocks noGrp="1"/>
          </p:cNvSpPr>
          <p:nvPr>
            <p:ph type="dt" sz="half" idx="10"/>
          </p:nvPr>
        </p:nvSpPr>
        <p:spPr/>
        <p:txBody>
          <a:bodyPr/>
          <a:p>
            <a:fld id="{E11F7C77-DBB5-4D0F-9120-27BDB5B99C32}" type="datetime1">
              <a:rPr lang="en-US" noProof="0" smtClean="0"/>
              <a:t>8/31/2021</a:t>
            </a:fld>
            <a:endParaRPr lang="en-US" noProof="0"/>
          </a:p>
        </p:txBody>
      </p:sp>
      <p:sp>
        <p:nvSpPr>
          <p:cNvPr id="1049070" name="Footer Placeholder 4"/>
          <p:cNvSpPr>
            <a:spLocks noGrp="1"/>
          </p:cNvSpPr>
          <p:nvPr>
            <p:ph type="ftr" sz="quarter" idx="11"/>
          </p:nvPr>
        </p:nvSpPr>
        <p:spPr>
          <a:xfrm>
            <a:off x="1694226" y="6159402"/>
            <a:ext cx="2154460" cy="365125"/>
          </a:xfrm>
        </p:spPr>
        <p:txBody>
          <a:bodyPr/>
          <a:p>
            <a:r>
              <a:rPr lang="en-US" noProof="0"/>
              <a:t>Presentation Title</a:t>
            </a:r>
          </a:p>
        </p:txBody>
      </p:sp>
      <p:sp>
        <p:nvSpPr>
          <p:cNvPr id="1049071" name="Slide Number Placeholder 5"/>
          <p:cNvSpPr>
            <a:spLocks noGrp="1"/>
          </p:cNvSpPr>
          <p:nvPr>
            <p:ph type="sldNum" sz="quarter" idx="12"/>
          </p:nvPr>
        </p:nvSpPr>
        <p:spPr/>
        <p:txBody>
          <a:bodyPr/>
          <a:p>
            <a:fld id="{95CBEC59-7FF9-4688-98DF-89832A0C9025}" type="slidenum">
              <a:rPr lang="en-US" noProof="0" smtClean="0"/>
              <a:t>‹#›</a:t>
            </a:fld>
            <a:endParaRPr lang="en-US" noProof="0"/>
          </a:p>
        </p:txBody>
      </p:sp>
      <p:cxnSp>
        <p:nvCxnSpPr>
          <p:cNvPr id="3145876" name="Straight Connector 16"/>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72" name="Rectangle 17"/>
          <p:cNvSpPr/>
          <p:nvPr userDrawn="1"/>
        </p:nvSpPr>
        <p:spPr>
          <a:xfrm>
            <a:off x="1283369" y="4914000"/>
            <a:ext cx="72000" cy="1944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cxnSp>
        <p:nvCxnSpPr>
          <p:cNvPr id="3145877" name="Straight Connector 21"/>
          <p:cNvCxnSpPr>
            <a:cxnSpLocks/>
          </p:cNvCxnSpPr>
          <p:nvPr userDrawn="1"/>
        </p:nvCxnSpPr>
        <p:spPr>
          <a:xfrm>
            <a:off x="11184000" y="805368"/>
            <a:ext cx="1008000" cy="0"/>
          </a:xfrm>
          <a:prstGeom prst="line"/>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9073"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accent1"/>
                </a:solidFill>
              </a:defRPr>
            </a:lvl1pPr>
          </a:lstStyle>
          <a:p>
            <a:pPr lvl="0"/>
            <a:r>
              <a:rPr lang="en-US" noProof="0"/>
              <a:t>20XX</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
    <p:bg>
      <p:bgPr>
        <a:blipFill rotWithShape="1" dpi="0">
          <a:blip xmlns:r="http://schemas.openxmlformats.org/officeDocument/2006/relationships" r:embed="rId1">
            <a:lum/>
          </a:blip>
          <a:srcRect/>
          <a:stretch>
            <a:fillRect/>
          </a:stretch>
        </a:blipFill>
      </p:bgPr>
    </p:bg>
    <p:spTree>
      <p:nvGrpSpPr>
        <p:cNvPr id="92" name=""/>
        <p:cNvGrpSpPr/>
        <p:nvPr/>
      </p:nvGrpSpPr>
      <p:grpSpPr>
        <a:xfrm>
          <a:off x="0" y="0"/>
          <a:ext cx="0" cy="0"/>
          <a:chOff x="0" y="0"/>
          <a:chExt cx="0" cy="0"/>
        </a:xfrm>
      </p:grpSpPr>
      <p:sp>
        <p:nvSpPr>
          <p:cNvPr id="1048719" name="Rectangle 55"/>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20" name="Title 1"/>
          <p:cNvSpPr>
            <a:spLocks noGrp="1"/>
          </p:cNvSpPr>
          <p:nvPr>
            <p:ph type="title" hasCustomPrompt="1"/>
          </p:nvPr>
        </p:nvSpPr>
        <p:spPr>
          <a:xfrm>
            <a:off x="928800" y="607100"/>
            <a:ext cx="4737482" cy="697044"/>
          </a:xfrm>
        </p:spPr>
        <p:txBody>
          <a:bodyPr anchor="b">
            <a:noAutofit/>
          </a:bodyPr>
          <a:lstStyle>
            <a:lvl1pPr>
              <a:defRPr b="1" dirty="0" sz="4000" kern="1200" lang="en-US">
                <a:solidFill>
                  <a:schemeClr val="bg1"/>
                </a:solidFill>
                <a:latin typeface="+mj-lt"/>
                <a:ea typeface="+mj-ea"/>
                <a:cs typeface="+mj-cs"/>
              </a:defRPr>
            </a:lvl1pPr>
          </a:lstStyle>
          <a:p>
            <a:r>
              <a:rPr dirty="0" lang="en-US"/>
              <a:t>OVERVIEW SLIDE</a:t>
            </a:r>
          </a:p>
        </p:txBody>
      </p:sp>
      <p:sp>
        <p:nvSpPr>
          <p:cNvPr id="1048721" name="Text Placeholder 3"/>
          <p:cNvSpPr>
            <a:spLocks noGrp="1"/>
          </p:cNvSpPr>
          <p:nvPr>
            <p:ph type="body" sz="half" idx="2" hasCustomPrompt="1"/>
          </p:nvPr>
        </p:nvSpPr>
        <p:spPr>
          <a:xfrm>
            <a:off x="928801" y="26355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1 Title</a:t>
            </a:r>
          </a:p>
        </p:txBody>
      </p:sp>
      <p:sp>
        <p:nvSpPr>
          <p:cNvPr id="1048722" name="Date Placeholder 4"/>
          <p:cNvSpPr>
            <a:spLocks noGrp="1"/>
          </p:cNvSpPr>
          <p:nvPr>
            <p:ph type="dt" sz="half" idx="10"/>
          </p:nvPr>
        </p:nvSpPr>
        <p:spPr/>
        <p:txBody>
          <a:bodyPr/>
          <a:p>
            <a:fld id="{0DA57DDE-1A3D-4921-8DA7-F028633C78C6}" type="datetime1">
              <a:rPr lang="en-US" smtClean="0"/>
              <a:t>8/31/2021</a:t>
            </a:fld>
            <a:endParaRPr dirty="0" lang="en-US"/>
          </a:p>
        </p:txBody>
      </p:sp>
      <p:sp>
        <p:nvSpPr>
          <p:cNvPr id="1048723" name="Footer Placeholder 5"/>
          <p:cNvSpPr>
            <a:spLocks noGrp="1"/>
          </p:cNvSpPr>
          <p:nvPr>
            <p:ph type="ftr" sz="quarter" idx="11"/>
          </p:nvPr>
        </p:nvSpPr>
        <p:spPr/>
        <p:txBody>
          <a:bodyPr/>
          <a:p>
            <a:r>
              <a:rPr dirty="0" lang="en-US"/>
              <a:t>Presentation Title</a:t>
            </a:r>
          </a:p>
        </p:txBody>
      </p:sp>
      <p:sp>
        <p:nvSpPr>
          <p:cNvPr id="1048724"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8725" name="Rectangle 9"/>
          <p:cNvSpPr/>
          <p:nvPr userDrawn="1"/>
        </p:nvSpPr>
        <p:spPr>
          <a:xfrm>
            <a:off x="687289" y="0"/>
            <a:ext cx="72000" cy="1152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61" name="Straight Connector 11"/>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26"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62" name="Straight Connector 13"/>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63" name="Straight Connector 14"/>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64" name="Straight Connector 30"/>
          <p:cNvCxnSpPr>
            <a:cxnSpLocks/>
          </p:cNvCxnSpPr>
          <p:nvPr userDrawn="1"/>
        </p:nvCxnSpPr>
        <p:spPr>
          <a:xfrm>
            <a:off x="11192400" y="802800"/>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65" name="Straight Connector 33"/>
          <p:cNvCxnSpPr>
            <a:cxnSpLocks/>
          </p:cNvCxnSpPr>
          <p:nvPr userDrawn="1"/>
        </p:nvCxnSpPr>
        <p:spPr>
          <a:xfrm rot="16200000">
            <a:off x="11383200" y="6580800"/>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27" name="Text Placeholder 3"/>
          <p:cNvSpPr>
            <a:spLocks noGrp="1"/>
          </p:cNvSpPr>
          <p:nvPr>
            <p:ph type="body" sz="half" idx="16" hasCustomPrompt="1"/>
          </p:nvPr>
        </p:nvSpPr>
        <p:spPr>
          <a:xfrm>
            <a:off x="4467663" y="26355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2 Title</a:t>
            </a:r>
          </a:p>
        </p:txBody>
      </p:sp>
      <p:sp>
        <p:nvSpPr>
          <p:cNvPr id="1048728" name="Text Placeholder 3"/>
          <p:cNvSpPr>
            <a:spLocks noGrp="1"/>
          </p:cNvSpPr>
          <p:nvPr>
            <p:ph type="body" sz="half" idx="17" hasCustomPrompt="1"/>
          </p:nvPr>
        </p:nvSpPr>
        <p:spPr>
          <a:xfrm>
            <a:off x="8006525" y="26355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3 Title</a:t>
            </a:r>
          </a:p>
        </p:txBody>
      </p:sp>
      <p:sp>
        <p:nvSpPr>
          <p:cNvPr id="1048729" name="Text Placeholder 3"/>
          <p:cNvSpPr>
            <a:spLocks noGrp="1"/>
          </p:cNvSpPr>
          <p:nvPr>
            <p:ph type="body" sz="half" idx="18" hasCustomPrompt="1"/>
          </p:nvPr>
        </p:nvSpPr>
        <p:spPr>
          <a:xfrm>
            <a:off x="928801" y="47467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4 Title</a:t>
            </a:r>
          </a:p>
        </p:txBody>
      </p:sp>
      <p:sp>
        <p:nvSpPr>
          <p:cNvPr id="1048730" name="Text Placeholder 3"/>
          <p:cNvSpPr>
            <a:spLocks noGrp="1"/>
          </p:cNvSpPr>
          <p:nvPr>
            <p:ph type="body" sz="half" idx="19" hasCustomPrompt="1"/>
          </p:nvPr>
        </p:nvSpPr>
        <p:spPr>
          <a:xfrm>
            <a:off x="4467663" y="47467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5 Title</a:t>
            </a:r>
          </a:p>
        </p:txBody>
      </p:sp>
      <p:sp>
        <p:nvSpPr>
          <p:cNvPr id="1048731" name="Text Placeholder 3"/>
          <p:cNvSpPr>
            <a:spLocks noGrp="1"/>
          </p:cNvSpPr>
          <p:nvPr>
            <p:ph type="body" sz="half" idx="20" hasCustomPrompt="1"/>
          </p:nvPr>
        </p:nvSpPr>
        <p:spPr>
          <a:xfrm>
            <a:off x="8006525" y="47467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6 Title</a:t>
            </a:r>
          </a:p>
        </p:txBody>
      </p:sp>
      <p:sp>
        <p:nvSpPr>
          <p:cNvPr id="1048732" name="Text Placeholder 3"/>
          <p:cNvSpPr>
            <a:spLocks noGrp="1"/>
          </p:cNvSpPr>
          <p:nvPr>
            <p:ph type="body" sz="half" idx="21"/>
          </p:nvPr>
        </p:nvSpPr>
        <p:spPr>
          <a:xfrm>
            <a:off x="928801" y="3059153"/>
            <a:ext cx="3256674" cy="499493"/>
          </a:xfrm>
        </p:spPr>
        <p:txBody>
          <a:bodyPr>
            <a:normAutofit/>
          </a:bodyPr>
          <a:lstStyle>
            <a:lvl1pPr indent="0" marL="0">
              <a:lnSpc>
                <a:spcPct val="100000"/>
              </a:lnSpc>
              <a:spcBef>
                <a:spcPts val="600"/>
              </a:spcBef>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733" name="Text Placeholder 3"/>
          <p:cNvSpPr>
            <a:spLocks noGrp="1"/>
          </p:cNvSpPr>
          <p:nvPr>
            <p:ph type="body" sz="half" idx="22"/>
          </p:nvPr>
        </p:nvSpPr>
        <p:spPr>
          <a:xfrm>
            <a:off x="4467663" y="3059153"/>
            <a:ext cx="3256674" cy="499493"/>
          </a:xfrm>
        </p:spPr>
        <p:txBody>
          <a:bodyPr>
            <a:normAutofit/>
          </a:bodyPr>
          <a:lstStyle>
            <a:lvl1pPr indent="0" marL="0">
              <a:lnSpc>
                <a:spcPct val="100000"/>
              </a:lnSpc>
              <a:spcBef>
                <a:spcPts val="600"/>
              </a:spcBef>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734" name="Text Placeholder 3"/>
          <p:cNvSpPr>
            <a:spLocks noGrp="1"/>
          </p:cNvSpPr>
          <p:nvPr>
            <p:ph type="body" sz="half" idx="23"/>
          </p:nvPr>
        </p:nvSpPr>
        <p:spPr>
          <a:xfrm>
            <a:off x="8006525" y="3059153"/>
            <a:ext cx="3256674" cy="499493"/>
          </a:xfrm>
        </p:spPr>
        <p:txBody>
          <a:bodyPr>
            <a:normAutofit/>
          </a:bodyPr>
          <a:lstStyle>
            <a:lvl1pPr indent="0" marL="0">
              <a:lnSpc>
                <a:spcPct val="100000"/>
              </a:lnSpc>
              <a:spcBef>
                <a:spcPts val="600"/>
              </a:spcBef>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735" name="Text Placeholder 3"/>
          <p:cNvSpPr>
            <a:spLocks noGrp="1"/>
          </p:cNvSpPr>
          <p:nvPr>
            <p:ph type="body" sz="half" idx="24"/>
          </p:nvPr>
        </p:nvSpPr>
        <p:spPr>
          <a:xfrm>
            <a:off x="928801" y="5170358"/>
            <a:ext cx="3256674" cy="499493"/>
          </a:xfrm>
        </p:spPr>
        <p:txBody>
          <a:bodyPr>
            <a:normAutofit/>
          </a:bodyPr>
          <a:lstStyle>
            <a:lvl1pPr indent="0" marL="0">
              <a:lnSpc>
                <a:spcPct val="100000"/>
              </a:lnSpc>
              <a:spcBef>
                <a:spcPts val="600"/>
              </a:spcBef>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736" name="Text Placeholder 3"/>
          <p:cNvSpPr>
            <a:spLocks noGrp="1"/>
          </p:cNvSpPr>
          <p:nvPr>
            <p:ph type="body" sz="half" idx="25"/>
          </p:nvPr>
        </p:nvSpPr>
        <p:spPr>
          <a:xfrm>
            <a:off x="4467663" y="5170358"/>
            <a:ext cx="3256674" cy="499493"/>
          </a:xfrm>
        </p:spPr>
        <p:txBody>
          <a:bodyPr>
            <a:normAutofit/>
          </a:bodyPr>
          <a:lstStyle>
            <a:lvl1pPr indent="0" marL="0">
              <a:lnSpc>
                <a:spcPct val="100000"/>
              </a:lnSpc>
              <a:spcBef>
                <a:spcPts val="600"/>
              </a:spcBef>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737" name="Text Placeholder 3"/>
          <p:cNvSpPr>
            <a:spLocks noGrp="1"/>
          </p:cNvSpPr>
          <p:nvPr>
            <p:ph type="body" sz="half" idx="26"/>
          </p:nvPr>
        </p:nvSpPr>
        <p:spPr>
          <a:xfrm>
            <a:off x="8006525" y="5170358"/>
            <a:ext cx="3256674" cy="499493"/>
          </a:xfrm>
        </p:spPr>
        <p:txBody>
          <a:bodyPr>
            <a:normAutofit/>
          </a:bodyPr>
          <a:lstStyle>
            <a:lvl1pPr indent="0" marL="0">
              <a:lnSpc>
                <a:spcPct val="100000"/>
              </a:lnSpc>
              <a:spcBef>
                <a:spcPts val="600"/>
              </a:spcBef>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738" name="Picture Placeholder 46"/>
          <p:cNvSpPr>
            <a:spLocks noGrp="1"/>
          </p:cNvSpPr>
          <p:nvPr>
            <p:ph type="pic" sz="quarter" idx="27"/>
          </p:nvPr>
        </p:nvSpPr>
        <p:spPr>
          <a:xfrm>
            <a:off x="977066" y="1757980"/>
            <a:ext cx="867600" cy="868680"/>
          </a:xfrm>
          <a:prstGeom prst="ellipse"/>
          <a:noFill/>
          <a:ln w="19050">
            <a:no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739" name="Picture Placeholder 46"/>
          <p:cNvSpPr>
            <a:spLocks noGrp="1"/>
          </p:cNvSpPr>
          <p:nvPr>
            <p:ph type="pic" sz="quarter" idx="28"/>
          </p:nvPr>
        </p:nvSpPr>
        <p:spPr>
          <a:xfrm>
            <a:off x="4512376" y="1757980"/>
            <a:ext cx="867600" cy="868680"/>
          </a:xfrm>
          <a:prstGeom prst="ellipse"/>
          <a:noFill/>
          <a:ln w="19050">
            <a:no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740" name="Picture Placeholder 46"/>
          <p:cNvSpPr>
            <a:spLocks noGrp="1"/>
          </p:cNvSpPr>
          <p:nvPr>
            <p:ph type="pic" sz="quarter" idx="29"/>
          </p:nvPr>
        </p:nvSpPr>
        <p:spPr>
          <a:xfrm>
            <a:off x="8047686" y="1757980"/>
            <a:ext cx="867600" cy="868680"/>
          </a:xfrm>
          <a:prstGeom prst="ellipse"/>
          <a:noFill/>
          <a:ln w="19050">
            <a:no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741" name="Picture Placeholder 46"/>
          <p:cNvSpPr>
            <a:spLocks noGrp="1"/>
          </p:cNvSpPr>
          <p:nvPr>
            <p:ph type="pic" sz="quarter" idx="30"/>
          </p:nvPr>
        </p:nvSpPr>
        <p:spPr>
          <a:xfrm>
            <a:off x="977066" y="3890091"/>
            <a:ext cx="867600" cy="868680"/>
          </a:xfrm>
          <a:prstGeom prst="ellipse"/>
          <a:noFill/>
          <a:ln w="19050">
            <a:no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742" name="Picture Placeholder 46"/>
          <p:cNvSpPr>
            <a:spLocks noGrp="1"/>
          </p:cNvSpPr>
          <p:nvPr>
            <p:ph type="pic" sz="quarter" idx="31"/>
          </p:nvPr>
        </p:nvSpPr>
        <p:spPr>
          <a:xfrm>
            <a:off x="4512376" y="3890091"/>
            <a:ext cx="867600" cy="868680"/>
          </a:xfrm>
          <a:prstGeom prst="ellipse"/>
          <a:noFill/>
          <a:ln w="19050">
            <a:no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743" name="Picture Placeholder 46"/>
          <p:cNvSpPr>
            <a:spLocks noGrp="1"/>
          </p:cNvSpPr>
          <p:nvPr>
            <p:ph type="pic" sz="quarter" idx="32"/>
          </p:nvPr>
        </p:nvSpPr>
        <p:spPr>
          <a:xfrm>
            <a:off x="8047686" y="3890091"/>
            <a:ext cx="867600" cy="868680"/>
          </a:xfrm>
          <a:prstGeom prst="ellipse"/>
          <a:noFill/>
          <a:ln w="19050">
            <a:no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p:bgPr>
    </p:bg>
    <p:spTree>
      <p:nvGrpSpPr>
        <p:cNvPr id="103" name=""/>
        <p:cNvGrpSpPr/>
        <p:nvPr/>
      </p:nvGrpSpPr>
      <p:grpSpPr>
        <a:xfrm>
          <a:off x="0" y="0"/>
          <a:ext cx="0" cy="0"/>
          <a:chOff x="0" y="0"/>
          <a:chExt cx="0" cy="0"/>
        </a:xfrm>
      </p:grpSpPr>
      <p:sp>
        <p:nvSpPr>
          <p:cNvPr id="1048848" name="Rectangle 45"/>
          <p:cNvSpPr/>
          <p:nvPr userDrawn="1"/>
        </p:nvSpPr>
        <p:spPr>
          <a:xfrm>
            <a:off x="0" y="5764039"/>
            <a:ext cx="12192000" cy="1093961"/>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849" name="Title 1"/>
          <p:cNvSpPr>
            <a:spLocks noGrp="1"/>
          </p:cNvSpPr>
          <p:nvPr>
            <p:ph type="title" hasCustomPrompt="1"/>
          </p:nvPr>
        </p:nvSpPr>
        <p:spPr>
          <a:xfrm>
            <a:off x="928800" y="607100"/>
            <a:ext cx="4737482" cy="697044"/>
          </a:xfrm>
        </p:spPr>
        <p:txBody>
          <a:bodyPr anchor="b">
            <a:noAutofit/>
          </a:bodyPr>
          <a:lstStyle>
            <a:lvl1pPr>
              <a:defRPr b="1" dirty="0" sz="4000" kern="1200" lang="en-US">
                <a:gradFill>
                  <a:gsLst>
                    <a:gs pos="0">
                      <a:schemeClr val="bg2"/>
                    </a:gs>
                    <a:gs pos="100000">
                      <a:schemeClr val="accent1"/>
                    </a:gs>
                  </a:gsLst>
                  <a:lin ang="0" scaled="1"/>
                </a:gradFill>
                <a:latin typeface="+mj-lt"/>
                <a:ea typeface="+mj-ea"/>
                <a:cs typeface="+mj-cs"/>
              </a:defRPr>
            </a:lvl1pPr>
          </a:lstStyle>
          <a:p>
            <a:r>
              <a:rPr dirty="0" lang="en-US"/>
              <a:t>OVERVIEW SLIDE</a:t>
            </a:r>
          </a:p>
        </p:txBody>
      </p:sp>
      <p:sp>
        <p:nvSpPr>
          <p:cNvPr id="1048850" name="Text Placeholder 3"/>
          <p:cNvSpPr>
            <a:spLocks noGrp="1"/>
          </p:cNvSpPr>
          <p:nvPr>
            <p:ph type="body" sz="half" idx="2" hasCustomPrompt="1"/>
          </p:nvPr>
        </p:nvSpPr>
        <p:spPr>
          <a:xfrm>
            <a:off x="928801" y="2452709"/>
            <a:ext cx="3256674" cy="499493"/>
          </a:xfrm>
        </p:spPr>
        <p:txBody>
          <a:bodyPr>
            <a:normAutofit/>
          </a:bodyPr>
          <a:lstStyle>
            <a:lvl1pPr indent="0" marL="0">
              <a:buNone/>
              <a:defRPr b="1" dirty="0" sz="2500" i="0" kern="1200" lang="en-US" smtClean="0">
                <a:solidFill>
                  <a:schemeClr val="bg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1 Title</a:t>
            </a:r>
          </a:p>
        </p:txBody>
      </p:sp>
      <p:sp>
        <p:nvSpPr>
          <p:cNvPr id="1048851" name="Date Placeholder 4"/>
          <p:cNvSpPr>
            <a:spLocks noGrp="1"/>
          </p:cNvSpPr>
          <p:nvPr>
            <p:ph type="dt" sz="half" idx="10"/>
          </p:nvPr>
        </p:nvSpPr>
        <p:spPr/>
        <p:txBody>
          <a:bodyPr/>
          <a:p>
            <a:fld id="{7B3A6B8C-51E0-4512-9EB9-DD1BB2387348}" type="datetime1">
              <a:rPr lang="en-US" smtClean="0"/>
              <a:t>8/31/2021</a:t>
            </a:fld>
            <a:endParaRPr dirty="0" lang="en-US"/>
          </a:p>
        </p:txBody>
      </p:sp>
      <p:sp>
        <p:nvSpPr>
          <p:cNvPr id="1048852" name="Footer Placeholder 5"/>
          <p:cNvSpPr>
            <a:spLocks noGrp="1"/>
          </p:cNvSpPr>
          <p:nvPr>
            <p:ph type="ftr" sz="quarter" idx="11"/>
          </p:nvPr>
        </p:nvSpPr>
        <p:spPr/>
        <p:txBody>
          <a:bodyPr/>
          <a:p>
            <a:r>
              <a:rPr dirty="0" lang="en-US"/>
              <a:t>Presentation Title</a:t>
            </a:r>
          </a:p>
        </p:txBody>
      </p:sp>
      <p:sp>
        <p:nvSpPr>
          <p:cNvPr id="1048853"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8854" name="Rectangle 9"/>
          <p:cNvSpPr/>
          <p:nvPr userDrawn="1"/>
        </p:nvSpPr>
        <p:spPr>
          <a:xfrm>
            <a:off x="687289" y="0"/>
            <a:ext cx="72000" cy="11520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solidFill>
                <a:schemeClr val="bg2"/>
              </a:solidFill>
            </a:endParaRPr>
          </a:p>
        </p:txBody>
      </p:sp>
      <p:cxnSp>
        <p:nvCxnSpPr>
          <p:cNvPr id="3145800" name="Straight Connector 11"/>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855"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accent1"/>
                </a:solidFill>
              </a:defRPr>
            </a:lvl1pPr>
          </a:lstStyle>
          <a:p>
            <a:pPr lvl="0"/>
            <a:r>
              <a:rPr dirty="0" lang="en-US"/>
              <a:t>20XX</a:t>
            </a:r>
          </a:p>
        </p:txBody>
      </p:sp>
      <p:cxnSp>
        <p:nvCxnSpPr>
          <p:cNvPr id="3145801" name="Straight Connector 13"/>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02" name="Straight Connector 14"/>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03" name="Straight Connector 30"/>
          <p:cNvCxnSpPr>
            <a:cxnSpLocks/>
          </p:cNvCxnSpPr>
          <p:nvPr userDrawn="1"/>
        </p:nvCxnSpPr>
        <p:spPr>
          <a:xfrm>
            <a:off x="11192400" y="802800"/>
            <a:ext cx="1001233" cy="0"/>
          </a:xfrm>
          <a:prstGeom prst="line"/>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804" name="Straight Connector 33"/>
          <p:cNvCxnSpPr>
            <a:cxnSpLocks/>
          </p:cNvCxnSpPr>
          <p:nvPr userDrawn="1"/>
        </p:nvCxnSpPr>
        <p:spPr>
          <a:xfrm rot="16200000">
            <a:off x="11383200" y="6580800"/>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856" name="Text Placeholder 3"/>
          <p:cNvSpPr>
            <a:spLocks noGrp="1"/>
          </p:cNvSpPr>
          <p:nvPr>
            <p:ph type="body" sz="half" idx="16" hasCustomPrompt="1"/>
          </p:nvPr>
        </p:nvSpPr>
        <p:spPr>
          <a:xfrm>
            <a:off x="4467663" y="2452709"/>
            <a:ext cx="3256674" cy="499493"/>
          </a:xfrm>
        </p:spPr>
        <p:txBody>
          <a:bodyPr>
            <a:normAutofit/>
          </a:bodyPr>
          <a:lstStyle>
            <a:lvl1pPr indent="0" marL="0">
              <a:buNone/>
              <a:defRPr b="1" dirty="0" sz="2500" i="0" kern="1200" lang="en-US" smtClean="0">
                <a:solidFill>
                  <a:schemeClr val="bg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2 Title</a:t>
            </a:r>
          </a:p>
        </p:txBody>
      </p:sp>
      <p:sp>
        <p:nvSpPr>
          <p:cNvPr id="1048857" name="Text Placeholder 3"/>
          <p:cNvSpPr>
            <a:spLocks noGrp="1"/>
          </p:cNvSpPr>
          <p:nvPr>
            <p:ph type="body" sz="half" idx="17" hasCustomPrompt="1"/>
          </p:nvPr>
        </p:nvSpPr>
        <p:spPr>
          <a:xfrm>
            <a:off x="8006525" y="2452709"/>
            <a:ext cx="3256674" cy="499493"/>
          </a:xfrm>
        </p:spPr>
        <p:txBody>
          <a:bodyPr>
            <a:normAutofit/>
          </a:bodyPr>
          <a:lstStyle>
            <a:lvl1pPr indent="0" marL="0">
              <a:buNone/>
              <a:defRPr b="1" dirty="0" sz="2500" i="0" kern="1200" lang="en-US" smtClean="0">
                <a:solidFill>
                  <a:schemeClr val="bg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3 Title</a:t>
            </a:r>
          </a:p>
        </p:txBody>
      </p:sp>
      <p:sp>
        <p:nvSpPr>
          <p:cNvPr id="1048858" name="Text Placeholder 3"/>
          <p:cNvSpPr>
            <a:spLocks noGrp="1"/>
          </p:cNvSpPr>
          <p:nvPr>
            <p:ph type="body" sz="half" idx="18" hasCustomPrompt="1"/>
          </p:nvPr>
        </p:nvSpPr>
        <p:spPr>
          <a:xfrm>
            <a:off x="928801" y="4563914"/>
            <a:ext cx="3256674" cy="499493"/>
          </a:xfrm>
        </p:spPr>
        <p:txBody>
          <a:bodyPr>
            <a:normAutofit/>
          </a:bodyPr>
          <a:lstStyle>
            <a:lvl1pPr indent="0" marL="0">
              <a:buNone/>
              <a:defRPr b="1" dirty="0" sz="2500" i="0" kern="1200" lang="en-US" smtClean="0">
                <a:solidFill>
                  <a:schemeClr val="accent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4 Title</a:t>
            </a:r>
          </a:p>
        </p:txBody>
      </p:sp>
      <p:sp>
        <p:nvSpPr>
          <p:cNvPr id="1048859" name="Text Placeholder 3"/>
          <p:cNvSpPr>
            <a:spLocks noGrp="1"/>
          </p:cNvSpPr>
          <p:nvPr>
            <p:ph type="body" sz="half" idx="19" hasCustomPrompt="1"/>
          </p:nvPr>
        </p:nvSpPr>
        <p:spPr>
          <a:xfrm>
            <a:off x="4467663" y="4563914"/>
            <a:ext cx="3256674" cy="499493"/>
          </a:xfrm>
        </p:spPr>
        <p:txBody>
          <a:bodyPr>
            <a:normAutofit/>
          </a:bodyPr>
          <a:lstStyle>
            <a:lvl1pPr indent="0" marL="0">
              <a:buNone/>
              <a:defRPr b="1" dirty="0" sz="2500" i="0" kern="1200" lang="en-US" smtClean="0">
                <a:solidFill>
                  <a:schemeClr val="accent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5 Title</a:t>
            </a:r>
          </a:p>
        </p:txBody>
      </p:sp>
      <p:sp>
        <p:nvSpPr>
          <p:cNvPr id="1048860" name="Text Placeholder 3"/>
          <p:cNvSpPr>
            <a:spLocks noGrp="1"/>
          </p:cNvSpPr>
          <p:nvPr>
            <p:ph type="body" sz="half" idx="20" hasCustomPrompt="1"/>
          </p:nvPr>
        </p:nvSpPr>
        <p:spPr>
          <a:xfrm>
            <a:off x="8006525" y="4563914"/>
            <a:ext cx="3256674" cy="499493"/>
          </a:xfrm>
        </p:spPr>
        <p:txBody>
          <a:bodyPr>
            <a:normAutofit/>
          </a:bodyPr>
          <a:lstStyle>
            <a:lvl1pPr indent="0" marL="0">
              <a:buNone/>
              <a:defRPr b="1" dirty="0" sz="2500" i="0" kern="1200" lang="en-US" smtClean="0">
                <a:solidFill>
                  <a:schemeClr val="accent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6 Title</a:t>
            </a:r>
          </a:p>
        </p:txBody>
      </p:sp>
      <p:sp>
        <p:nvSpPr>
          <p:cNvPr id="1048861" name="Text Placeholder 3"/>
          <p:cNvSpPr>
            <a:spLocks noGrp="1"/>
          </p:cNvSpPr>
          <p:nvPr>
            <p:ph type="body" sz="half" idx="21"/>
          </p:nvPr>
        </p:nvSpPr>
        <p:spPr>
          <a:xfrm>
            <a:off x="928801" y="2876273"/>
            <a:ext cx="3256674" cy="499493"/>
          </a:xfrm>
        </p:spPr>
        <p:txBody>
          <a:bodyPr>
            <a:normAutofit/>
          </a:bodyPr>
          <a:lstStyle>
            <a:lvl1pPr indent="0" marL="0">
              <a:buNone/>
              <a:defRPr dirty="0" sz="1600" i="0" kern="1200" lang="en-US" smtClean="0">
                <a:solidFill>
                  <a:schemeClr val="tx1">
                    <a:lumMod val="75000"/>
                    <a:lumOff val="25000"/>
                  </a:schemeClr>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62" name="Text Placeholder 3"/>
          <p:cNvSpPr>
            <a:spLocks noGrp="1"/>
          </p:cNvSpPr>
          <p:nvPr>
            <p:ph type="body" sz="half" idx="22"/>
          </p:nvPr>
        </p:nvSpPr>
        <p:spPr>
          <a:xfrm>
            <a:off x="4467663" y="2876273"/>
            <a:ext cx="3256674" cy="499493"/>
          </a:xfrm>
        </p:spPr>
        <p:txBody>
          <a:bodyPr>
            <a:normAutofit/>
          </a:bodyPr>
          <a:lstStyle>
            <a:lvl1pPr indent="0" marL="0">
              <a:buNone/>
              <a:defRPr dirty="0" sz="1600" i="0" kern="1200" lang="en-US" smtClean="0">
                <a:solidFill>
                  <a:schemeClr val="tx1">
                    <a:lumMod val="75000"/>
                    <a:lumOff val="25000"/>
                  </a:schemeClr>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63" name="Text Placeholder 3"/>
          <p:cNvSpPr>
            <a:spLocks noGrp="1"/>
          </p:cNvSpPr>
          <p:nvPr>
            <p:ph type="body" sz="half" idx="23"/>
          </p:nvPr>
        </p:nvSpPr>
        <p:spPr>
          <a:xfrm>
            <a:off x="8006525" y="2876273"/>
            <a:ext cx="3256674" cy="499493"/>
          </a:xfrm>
        </p:spPr>
        <p:txBody>
          <a:bodyPr>
            <a:normAutofit/>
          </a:bodyPr>
          <a:lstStyle>
            <a:lvl1pPr indent="0" marL="0">
              <a:buNone/>
              <a:defRPr dirty="0" sz="1600" i="0" kern="1200" lang="en-US" smtClean="0">
                <a:solidFill>
                  <a:schemeClr val="tx1">
                    <a:lumMod val="75000"/>
                    <a:lumOff val="25000"/>
                  </a:schemeClr>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64" name="Text Placeholder 3"/>
          <p:cNvSpPr>
            <a:spLocks noGrp="1"/>
          </p:cNvSpPr>
          <p:nvPr>
            <p:ph type="body" sz="half" idx="24"/>
          </p:nvPr>
        </p:nvSpPr>
        <p:spPr>
          <a:xfrm>
            <a:off x="928801" y="4987478"/>
            <a:ext cx="3256674" cy="499493"/>
          </a:xfrm>
        </p:spPr>
        <p:txBody>
          <a:bodyPr>
            <a:normAutofit/>
          </a:bodyPr>
          <a:lstStyle>
            <a:lvl1pPr indent="0" marL="0">
              <a:buNone/>
              <a:defRPr dirty="0" sz="1600" i="0" kern="1200" lang="en-US" smtClean="0">
                <a:solidFill>
                  <a:schemeClr val="tx1">
                    <a:lumMod val="75000"/>
                    <a:lumOff val="25000"/>
                  </a:schemeClr>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65" name="Text Placeholder 3"/>
          <p:cNvSpPr>
            <a:spLocks noGrp="1"/>
          </p:cNvSpPr>
          <p:nvPr>
            <p:ph type="body" sz="half" idx="25"/>
          </p:nvPr>
        </p:nvSpPr>
        <p:spPr>
          <a:xfrm>
            <a:off x="4467663" y="4987478"/>
            <a:ext cx="3256674" cy="499493"/>
          </a:xfrm>
        </p:spPr>
        <p:txBody>
          <a:bodyPr>
            <a:normAutofit/>
          </a:bodyPr>
          <a:lstStyle>
            <a:lvl1pPr indent="0" marL="0">
              <a:buNone/>
              <a:defRPr dirty="0" sz="1600" i="0" kern="1200" lang="en-US" smtClean="0">
                <a:solidFill>
                  <a:schemeClr val="tx1">
                    <a:lumMod val="75000"/>
                    <a:lumOff val="25000"/>
                  </a:schemeClr>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66" name="Text Placeholder 3"/>
          <p:cNvSpPr>
            <a:spLocks noGrp="1"/>
          </p:cNvSpPr>
          <p:nvPr>
            <p:ph type="body" sz="half" idx="26"/>
          </p:nvPr>
        </p:nvSpPr>
        <p:spPr>
          <a:xfrm>
            <a:off x="8006525" y="4987478"/>
            <a:ext cx="3256674" cy="499493"/>
          </a:xfrm>
        </p:spPr>
        <p:txBody>
          <a:bodyPr>
            <a:normAutofit/>
          </a:bodyPr>
          <a:lstStyle>
            <a:lvl1pPr indent="0" marL="0">
              <a:buNone/>
              <a:defRPr dirty="0" sz="1600" i="0" kern="1200" lang="en-US" smtClean="0">
                <a:solidFill>
                  <a:schemeClr val="tx1">
                    <a:lumMod val="75000"/>
                    <a:lumOff val="25000"/>
                  </a:schemeClr>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67" name="Picture Placeholder 46"/>
          <p:cNvSpPr>
            <a:spLocks noGrp="1"/>
          </p:cNvSpPr>
          <p:nvPr>
            <p:ph type="pic" sz="quarter" idx="27"/>
          </p:nvPr>
        </p:nvSpPr>
        <p:spPr>
          <a:xfrm>
            <a:off x="1041234" y="1575100"/>
            <a:ext cx="867600" cy="868680"/>
          </a:xfrm>
          <a:prstGeom prst="ellipse"/>
          <a:ln w="19050">
            <a:gradFill flip="none" rotWithShape="1">
              <a:gsLst>
                <a:gs pos="0">
                  <a:schemeClr val="bg2"/>
                </a:gs>
                <a:gs pos="100000">
                  <a:schemeClr val="accent1"/>
                </a:gs>
              </a:gsLst>
              <a:lin ang="0" scaled="1"/>
            </a:gradFill>
          </a:ln>
        </p:spPr>
        <p:txBody>
          <a:bodyPr anchor="ctr" anchorCtr="0">
            <a:normAutofit/>
          </a:bodyPr>
          <a:lstStyle>
            <a:lvl1pPr algn="ctr" indent="0" marL="0">
              <a:buNone/>
              <a:defRPr sz="1200">
                <a:solidFill>
                  <a:schemeClr val="tx1">
                    <a:lumMod val="75000"/>
                    <a:lumOff val="25000"/>
                  </a:schemeClr>
                </a:solidFill>
              </a:defRPr>
            </a:lvl1pPr>
          </a:lstStyle>
          <a:p>
            <a:r>
              <a:rPr lang="en-US"/>
              <a:t>Click icon to add picture</a:t>
            </a:r>
            <a:endParaRPr dirty="0" lang="en-US"/>
          </a:p>
        </p:txBody>
      </p:sp>
      <p:sp>
        <p:nvSpPr>
          <p:cNvPr id="1048868" name="Picture Placeholder 46"/>
          <p:cNvSpPr>
            <a:spLocks noGrp="1"/>
          </p:cNvSpPr>
          <p:nvPr>
            <p:ph type="pic" sz="quarter" idx="28"/>
          </p:nvPr>
        </p:nvSpPr>
        <p:spPr>
          <a:xfrm>
            <a:off x="4576544" y="1575100"/>
            <a:ext cx="867600" cy="868680"/>
          </a:xfrm>
          <a:prstGeom prst="ellipse"/>
          <a:ln w="19050">
            <a:gradFill flip="none" rotWithShape="1">
              <a:gsLst>
                <a:gs pos="0">
                  <a:schemeClr val="bg2"/>
                </a:gs>
                <a:gs pos="100000">
                  <a:schemeClr val="accent1"/>
                </a:gs>
              </a:gsLst>
              <a:lin ang="0" scaled="1"/>
            </a:gradFill>
          </a:ln>
        </p:spPr>
        <p:txBody>
          <a:bodyPr anchor="ctr" anchorCtr="0">
            <a:normAutofit/>
          </a:bodyPr>
          <a:lstStyle>
            <a:lvl1pPr algn="ctr" indent="0" marL="0">
              <a:buNone/>
              <a:defRPr sz="1200">
                <a:solidFill>
                  <a:schemeClr val="tx1">
                    <a:lumMod val="75000"/>
                    <a:lumOff val="25000"/>
                  </a:schemeClr>
                </a:solidFill>
              </a:defRPr>
            </a:lvl1pPr>
          </a:lstStyle>
          <a:p>
            <a:r>
              <a:rPr lang="en-US"/>
              <a:t>Click icon to add picture</a:t>
            </a:r>
            <a:endParaRPr dirty="0" lang="en-US"/>
          </a:p>
        </p:txBody>
      </p:sp>
      <p:sp>
        <p:nvSpPr>
          <p:cNvPr id="1048869" name="Picture Placeholder 46"/>
          <p:cNvSpPr>
            <a:spLocks noGrp="1"/>
          </p:cNvSpPr>
          <p:nvPr>
            <p:ph type="pic" sz="quarter" idx="29"/>
          </p:nvPr>
        </p:nvSpPr>
        <p:spPr>
          <a:xfrm>
            <a:off x="8111854" y="1575100"/>
            <a:ext cx="867600" cy="868680"/>
          </a:xfrm>
          <a:prstGeom prst="ellipse"/>
          <a:ln w="19050">
            <a:gradFill flip="none" rotWithShape="1">
              <a:gsLst>
                <a:gs pos="0">
                  <a:schemeClr val="bg2"/>
                </a:gs>
                <a:gs pos="100000">
                  <a:schemeClr val="accent1"/>
                </a:gs>
              </a:gsLst>
              <a:lin ang="0" scaled="1"/>
            </a:gradFill>
          </a:ln>
        </p:spPr>
        <p:txBody>
          <a:bodyPr anchor="ctr" anchorCtr="0">
            <a:normAutofit/>
          </a:bodyPr>
          <a:lstStyle>
            <a:lvl1pPr algn="ctr" indent="0" marL="0">
              <a:buNone/>
              <a:defRPr sz="1200">
                <a:solidFill>
                  <a:schemeClr val="tx1">
                    <a:lumMod val="75000"/>
                    <a:lumOff val="25000"/>
                  </a:schemeClr>
                </a:solidFill>
              </a:defRPr>
            </a:lvl1pPr>
          </a:lstStyle>
          <a:p>
            <a:r>
              <a:rPr lang="en-US"/>
              <a:t>Click icon to add picture</a:t>
            </a:r>
            <a:endParaRPr dirty="0" lang="en-US"/>
          </a:p>
        </p:txBody>
      </p:sp>
      <p:sp>
        <p:nvSpPr>
          <p:cNvPr id="1048870" name="Picture Placeholder 46"/>
          <p:cNvSpPr>
            <a:spLocks noGrp="1"/>
          </p:cNvSpPr>
          <p:nvPr>
            <p:ph type="pic" sz="quarter" idx="30"/>
          </p:nvPr>
        </p:nvSpPr>
        <p:spPr>
          <a:xfrm>
            <a:off x="1041234" y="3707211"/>
            <a:ext cx="867600" cy="868680"/>
          </a:xfrm>
          <a:prstGeom prst="ellipse"/>
          <a:ln w="19050">
            <a:gradFill flip="none" rotWithShape="1">
              <a:gsLst>
                <a:gs pos="0">
                  <a:schemeClr val="bg2"/>
                </a:gs>
                <a:gs pos="100000">
                  <a:schemeClr val="accent1"/>
                </a:gs>
              </a:gsLst>
              <a:lin ang="0" scaled="1"/>
            </a:gradFill>
          </a:ln>
        </p:spPr>
        <p:txBody>
          <a:bodyPr anchor="ctr" anchorCtr="0">
            <a:normAutofit/>
          </a:bodyPr>
          <a:lstStyle>
            <a:lvl1pPr algn="ctr" indent="0" marL="0">
              <a:buNone/>
              <a:defRPr sz="1200">
                <a:solidFill>
                  <a:schemeClr val="tx1">
                    <a:lumMod val="75000"/>
                    <a:lumOff val="25000"/>
                  </a:schemeClr>
                </a:solidFill>
              </a:defRPr>
            </a:lvl1pPr>
          </a:lstStyle>
          <a:p>
            <a:r>
              <a:rPr lang="en-US"/>
              <a:t>Click icon to add picture</a:t>
            </a:r>
            <a:endParaRPr dirty="0" lang="en-US"/>
          </a:p>
        </p:txBody>
      </p:sp>
      <p:sp>
        <p:nvSpPr>
          <p:cNvPr id="1048871" name="Picture Placeholder 46"/>
          <p:cNvSpPr>
            <a:spLocks noGrp="1"/>
          </p:cNvSpPr>
          <p:nvPr>
            <p:ph type="pic" sz="quarter" idx="31"/>
          </p:nvPr>
        </p:nvSpPr>
        <p:spPr>
          <a:xfrm>
            <a:off x="4576544" y="3707211"/>
            <a:ext cx="867600" cy="868680"/>
          </a:xfrm>
          <a:prstGeom prst="ellipse"/>
          <a:ln w="19050">
            <a:gradFill flip="none" rotWithShape="1">
              <a:gsLst>
                <a:gs pos="0">
                  <a:schemeClr val="bg2"/>
                </a:gs>
                <a:gs pos="100000">
                  <a:schemeClr val="accent1"/>
                </a:gs>
              </a:gsLst>
              <a:lin ang="0" scaled="1"/>
            </a:gradFill>
          </a:ln>
        </p:spPr>
        <p:txBody>
          <a:bodyPr anchor="ctr" anchorCtr="0">
            <a:normAutofit/>
          </a:bodyPr>
          <a:lstStyle>
            <a:lvl1pPr algn="ctr" indent="0" marL="0">
              <a:buNone/>
              <a:defRPr sz="1200">
                <a:solidFill>
                  <a:schemeClr val="tx1">
                    <a:lumMod val="75000"/>
                    <a:lumOff val="25000"/>
                  </a:schemeClr>
                </a:solidFill>
              </a:defRPr>
            </a:lvl1pPr>
          </a:lstStyle>
          <a:p>
            <a:r>
              <a:rPr lang="en-US"/>
              <a:t>Click icon to add picture</a:t>
            </a:r>
            <a:endParaRPr dirty="0" lang="en-US"/>
          </a:p>
        </p:txBody>
      </p:sp>
      <p:sp>
        <p:nvSpPr>
          <p:cNvPr id="1048872" name="Picture Placeholder 46"/>
          <p:cNvSpPr>
            <a:spLocks noGrp="1"/>
          </p:cNvSpPr>
          <p:nvPr>
            <p:ph type="pic" sz="quarter" idx="32"/>
          </p:nvPr>
        </p:nvSpPr>
        <p:spPr>
          <a:xfrm>
            <a:off x="8111854" y="3707211"/>
            <a:ext cx="867600" cy="868680"/>
          </a:xfrm>
          <a:prstGeom prst="ellipse"/>
          <a:ln w="19050">
            <a:gradFill flip="none" rotWithShape="1">
              <a:gsLst>
                <a:gs pos="0">
                  <a:schemeClr val="bg2"/>
                </a:gs>
                <a:gs pos="100000">
                  <a:schemeClr val="accent1"/>
                </a:gs>
              </a:gsLst>
              <a:lin ang="0" scaled="1"/>
            </a:gradFill>
          </a:ln>
        </p:spPr>
        <p:txBody>
          <a:bodyPr anchor="ctr" anchorCtr="0">
            <a:normAutofit/>
          </a:bodyPr>
          <a:lstStyle>
            <a:lvl1pPr algn="ctr" indent="0" marL="0">
              <a:buNone/>
              <a:defRPr sz="1200">
                <a:solidFill>
                  <a:schemeClr val="tx1">
                    <a:lumMod val="75000"/>
                    <a:lumOff val="25000"/>
                  </a:schemeClr>
                </a:solidFill>
              </a:defRPr>
            </a:lvl1pPr>
          </a:lstStyle>
          <a:p>
            <a:r>
              <a:rPr lang="en-US"/>
              <a:t>Click icon to add picture</a:t>
            </a:r>
            <a:endParaRPr dirty="0" 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verview">
    <p:bg>
      <p:bgPr>
        <a:blipFill rotWithShape="1" dpi="0">
          <a:blip xmlns:r="http://schemas.openxmlformats.org/officeDocument/2006/relationships" r:embed="rId1">
            <a:lum/>
          </a:blip>
          <a:srcRect/>
          <a:stretch>
            <a:fillRect/>
          </a:stretch>
        </a:blipFill>
      </p:bgPr>
    </p:bg>
    <p:spTree>
      <p:nvGrpSpPr>
        <p:cNvPr id="114" name=""/>
        <p:cNvGrpSpPr/>
        <p:nvPr/>
      </p:nvGrpSpPr>
      <p:grpSpPr>
        <a:xfrm>
          <a:off x="0" y="0"/>
          <a:ext cx="0" cy="0"/>
          <a:chOff x="0" y="0"/>
          <a:chExt cx="0" cy="0"/>
        </a:xfrm>
      </p:grpSpPr>
      <p:sp>
        <p:nvSpPr>
          <p:cNvPr id="1048965" name="Rectangle 45"/>
          <p:cNvSpPr/>
          <p:nvPr userDrawn="1"/>
        </p:nvSpPr>
        <p:spPr>
          <a:xfrm>
            <a:off x="120000" y="117000"/>
            <a:ext cx="11952000" cy="6624000"/>
          </a:xfrm>
          <a:prstGeom prst="rect"/>
          <a:gradFill flip="none" rotWithShape="1">
            <a:gsLst>
              <a:gs pos="0">
                <a:schemeClr val="bg2">
                  <a:alpha val="85000"/>
                </a:schemeClr>
              </a:gs>
              <a:gs pos="100000">
                <a:schemeClr val="accent1">
                  <a:alpha val="85000"/>
                </a:schemeClr>
              </a:gs>
            </a:gsLst>
            <a:lin ang="0" scaled="1"/>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66" name="Title 1"/>
          <p:cNvSpPr>
            <a:spLocks noGrp="1"/>
          </p:cNvSpPr>
          <p:nvPr>
            <p:ph type="title" hasCustomPrompt="1"/>
          </p:nvPr>
        </p:nvSpPr>
        <p:spPr>
          <a:xfrm>
            <a:off x="928800" y="607100"/>
            <a:ext cx="4737482" cy="697044"/>
          </a:xfrm>
        </p:spPr>
        <p:txBody>
          <a:bodyPr anchor="b">
            <a:noAutofit/>
          </a:bodyPr>
          <a:lstStyle>
            <a:lvl1pPr>
              <a:defRPr b="1" dirty="0" sz="4000" kern="1200" lang="en-US">
                <a:solidFill>
                  <a:schemeClr val="bg1"/>
                </a:solidFill>
                <a:latin typeface="+mj-lt"/>
                <a:ea typeface="+mj-ea"/>
                <a:cs typeface="+mj-cs"/>
              </a:defRPr>
            </a:lvl1pPr>
          </a:lstStyle>
          <a:p>
            <a:r>
              <a:rPr dirty="0" lang="en-US"/>
              <a:t>OVERVIEW SLIDE</a:t>
            </a:r>
          </a:p>
        </p:txBody>
      </p:sp>
      <p:sp>
        <p:nvSpPr>
          <p:cNvPr id="1048967" name="Text Placeholder 3"/>
          <p:cNvSpPr>
            <a:spLocks noGrp="1"/>
          </p:cNvSpPr>
          <p:nvPr>
            <p:ph type="body" sz="half" idx="2" hasCustomPrompt="1"/>
          </p:nvPr>
        </p:nvSpPr>
        <p:spPr>
          <a:xfrm>
            <a:off x="928801" y="26355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1 Title</a:t>
            </a:r>
          </a:p>
        </p:txBody>
      </p:sp>
      <p:sp>
        <p:nvSpPr>
          <p:cNvPr id="1048968" name="Date Placeholder 4"/>
          <p:cNvSpPr>
            <a:spLocks noGrp="1"/>
          </p:cNvSpPr>
          <p:nvPr>
            <p:ph type="dt" sz="half" idx="10"/>
          </p:nvPr>
        </p:nvSpPr>
        <p:spPr/>
        <p:txBody>
          <a:bodyPr/>
          <a:p>
            <a:fld id="{E15065FF-3A74-4B0F-9624-362545A943D5}" type="datetime1">
              <a:rPr lang="en-US" smtClean="0"/>
              <a:t>8/31/2021</a:t>
            </a:fld>
            <a:endParaRPr dirty="0" lang="en-US"/>
          </a:p>
        </p:txBody>
      </p:sp>
      <p:sp>
        <p:nvSpPr>
          <p:cNvPr id="1048969" name="Footer Placeholder 5"/>
          <p:cNvSpPr>
            <a:spLocks noGrp="1"/>
          </p:cNvSpPr>
          <p:nvPr>
            <p:ph type="ftr" sz="quarter" idx="11"/>
          </p:nvPr>
        </p:nvSpPr>
        <p:spPr/>
        <p:txBody>
          <a:bodyPr/>
          <a:p>
            <a:r>
              <a:rPr dirty="0" lang="en-US"/>
              <a:t>Presentation Title</a:t>
            </a:r>
          </a:p>
        </p:txBody>
      </p:sp>
      <p:sp>
        <p:nvSpPr>
          <p:cNvPr id="1048970" name="Slide Number Placeholder 6"/>
          <p:cNvSpPr>
            <a:spLocks noGrp="1"/>
          </p:cNvSpPr>
          <p:nvPr>
            <p:ph type="sldNum" sz="quarter" idx="12"/>
          </p:nvPr>
        </p:nvSpPr>
        <p:spPr/>
        <p:txBody>
          <a:bodyPr/>
          <a:p>
            <a:fld id="{95CBEC59-7FF9-4688-98DF-89832A0C9025}" type="slidenum">
              <a:rPr lang="en-US" smtClean="0"/>
              <a:t>‹#›</a:t>
            </a:fld>
            <a:endParaRPr dirty="0" lang="en-US"/>
          </a:p>
        </p:txBody>
      </p:sp>
      <p:sp>
        <p:nvSpPr>
          <p:cNvPr id="1048971" name="Rectangle 9"/>
          <p:cNvSpPr/>
          <p:nvPr userDrawn="1"/>
        </p:nvSpPr>
        <p:spPr>
          <a:xfrm>
            <a:off x="687289" y="244444"/>
            <a:ext cx="72000" cy="907556"/>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72" name="Text Placeholder 3"/>
          <p:cNvSpPr>
            <a:spLocks noGrp="1"/>
          </p:cNvSpPr>
          <p:nvPr>
            <p:ph type="body" sz="half" idx="16" hasCustomPrompt="1"/>
          </p:nvPr>
        </p:nvSpPr>
        <p:spPr>
          <a:xfrm>
            <a:off x="4467663" y="26355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2 Title</a:t>
            </a:r>
          </a:p>
        </p:txBody>
      </p:sp>
      <p:sp>
        <p:nvSpPr>
          <p:cNvPr id="1048973" name="Text Placeholder 3"/>
          <p:cNvSpPr>
            <a:spLocks noGrp="1"/>
          </p:cNvSpPr>
          <p:nvPr>
            <p:ph type="body" sz="half" idx="17" hasCustomPrompt="1"/>
          </p:nvPr>
        </p:nvSpPr>
        <p:spPr>
          <a:xfrm>
            <a:off x="8006525" y="26355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3 Title</a:t>
            </a:r>
          </a:p>
        </p:txBody>
      </p:sp>
      <p:sp>
        <p:nvSpPr>
          <p:cNvPr id="1048974" name="Text Placeholder 3"/>
          <p:cNvSpPr>
            <a:spLocks noGrp="1"/>
          </p:cNvSpPr>
          <p:nvPr>
            <p:ph type="body" sz="half" idx="18" hasCustomPrompt="1"/>
          </p:nvPr>
        </p:nvSpPr>
        <p:spPr>
          <a:xfrm>
            <a:off x="928801" y="47467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4 Title</a:t>
            </a:r>
          </a:p>
        </p:txBody>
      </p:sp>
      <p:sp>
        <p:nvSpPr>
          <p:cNvPr id="1048975" name="Text Placeholder 3"/>
          <p:cNvSpPr>
            <a:spLocks noGrp="1"/>
          </p:cNvSpPr>
          <p:nvPr>
            <p:ph type="body" sz="half" idx="19" hasCustomPrompt="1"/>
          </p:nvPr>
        </p:nvSpPr>
        <p:spPr>
          <a:xfrm>
            <a:off x="4467663" y="47467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5 Title</a:t>
            </a:r>
          </a:p>
        </p:txBody>
      </p:sp>
      <p:sp>
        <p:nvSpPr>
          <p:cNvPr id="1048976" name="Text Placeholder 3"/>
          <p:cNvSpPr>
            <a:spLocks noGrp="1"/>
          </p:cNvSpPr>
          <p:nvPr>
            <p:ph type="body" sz="half" idx="20" hasCustomPrompt="1"/>
          </p:nvPr>
        </p:nvSpPr>
        <p:spPr>
          <a:xfrm>
            <a:off x="8006525" y="47467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6 Title</a:t>
            </a:r>
          </a:p>
        </p:txBody>
      </p:sp>
      <p:sp>
        <p:nvSpPr>
          <p:cNvPr id="1048977" name="Text Placeholder 3"/>
          <p:cNvSpPr>
            <a:spLocks noGrp="1"/>
          </p:cNvSpPr>
          <p:nvPr>
            <p:ph type="body" sz="half" idx="21"/>
          </p:nvPr>
        </p:nvSpPr>
        <p:spPr>
          <a:xfrm>
            <a:off x="928801" y="3059153"/>
            <a:ext cx="3256674" cy="499493"/>
          </a:xfrm>
        </p:spPr>
        <p:txBody>
          <a:bodyPr>
            <a:normAutofit/>
          </a:bodyPr>
          <a:lstStyle>
            <a:lvl1pPr indent="0" marL="0">
              <a:buNone/>
              <a:defRPr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978" name="Text Placeholder 3"/>
          <p:cNvSpPr>
            <a:spLocks noGrp="1"/>
          </p:cNvSpPr>
          <p:nvPr>
            <p:ph type="body" sz="half" idx="22"/>
          </p:nvPr>
        </p:nvSpPr>
        <p:spPr>
          <a:xfrm>
            <a:off x="4467663" y="3059153"/>
            <a:ext cx="3256674" cy="499493"/>
          </a:xfrm>
        </p:spPr>
        <p:txBody>
          <a:bodyPr>
            <a:normAutofit/>
          </a:bodyPr>
          <a:lstStyle>
            <a:lvl1pPr indent="0" marL="0">
              <a:buNone/>
              <a:defRPr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979" name="Text Placeholder 3"/>
          <p:cNvSpPr>
            <a:spLocks noGrp="1"/>
          </p:cNvSpPr>
          <p:nvPr>
            <p:ph type="body" sz="half" idx="23"/>
          </p:nvPr>
        </p:nvSpPr>
        <p:spPr>
          <a:xfrm>
            <a:off x="8006525" y="3059153"/>
            <a:ext cx="3256674" cy="499493"/>
          </a:xfrm>
        </p:spPr>
        <p:txBody>
          <a:bodyPr>
            <a:normAutofit/>
          </a:bodyPr>
          <a:lstStyle>
            <a:lvl1pPr indent="0" marL="0">
              <a:buNone/>
              <a:defRPr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980" name="Text Placeholder 3"/>
          <p:cNvSpPr>
            <a:spLocks noGrp="1"/>
          </p:cNvSpPr>
          <p:nvPr>
            <p:ph type="body" sz="half" idx="24"/>
          </p:nvPr>
        </p:nvSpPr>
        <p:spPr>
          <a:xfrm>
            <a:off x="928801" y="5170358"/>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981" name="Text Placeholder 3"/>
          <p:cNvSpPr>
            <a:spLocks noGrp="1"/>
          </p:cNvSpPr>
          <p:nvPr>
            <p:ph type="body" sz="half" idx="25"/>
          </p:nvPr>
        </p:nvSpPr>
        <p:spPr>
          <a:xfrm>
            <a:off x="4467663" y="5170358"/>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982" name="Text Placeholder 3"/>
          <p:cNvSpPr>
            <a:spLocks noGrp="1"/>
          </p:cNvSpPr>
          <p:nvPr>
            <p:ph type="body" sz="half" idx="26"/>
          </p:nvPr>
        </p:nvSpPr>
        <p:spPr>
          <a:xfrm>
            <a:off x="8006525" y="5170358"/>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983" name="Picture Placeholder 46"/>
          <p:cNvSpPr>
            <a:spLocks noGrp="1"/>
          </p:cNvSpPr>
          <p:nvPr>
            <p:ph type="pic" sz="quarter" idx="27"/>
          </p:nvPr>
        </p:nvSpPr>
        <p:spPr>
          <a:xfrm>
            <a:off x="1041234" y="1757980"/>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984" name="Picture Placeholder 46"/>
          <p:cNvSpPr>
            <a:spLocks noGrp="1"/>
          </p:cNvSpPr>
          <p:nvPr>
            <p:ph type="pic" sz="quarter" idx="28"/>
          </p:nvPr>
        </p:nvSpPr>
        <p:spPr>
          <a:xfrm>
            <a:off x="4576544" y="1757980"/>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985" name="Picture Placeholder 46"/>
          <p:cNvSpPr>
            <a:spLocks noGrp="1"/>
          </p:cNvSpPr>
          <p:nvPr>
            <p:ph type="pic" sz="quarter" idx="29"/>
          </p:nvPr>
        </p:nvSpPr>
        <p:spPr>
          <a:xfrm>
            <a:off x="8111854" y="1757980"/>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986" name="Picture Placeholder 46"/>
          <p:cNvSpPr>
            <a:spLocks noGrp="1"/>
          </p:cNvSpPr>
          <p:nvPr>
            <p:ph type="pic" sz="quarter" idx="30"/>
          </p:nvPr>
        </p:nvSpPr>
        <p:spPr>
          <a:xfrm>
            <a:off x="1041234" y="3890091"/>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987" name="Picture Placeholder 46"/>
          <p:cNvSpPr>
            <a:spLocks noGrp="1"/>
          </p:cNvSpPr>
          <p:nvPr>
            <p:ph type="pic" sz="quarter" idx="31"/>
          </p:nvPr>
        </p:nvSpPr>
        <p:spPr>
          <a:xfrm>
            <a:off x="4576544" y="3890091"/>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988" name="Picture Placeholder 46"/>
          <p:cNvSpPr>
            <a:spLocks noGrp="1"/>
          </p:cNvSpPr>
          <p:nvPr>
            <p:ph type="pic" sz="quarter" idx="32"/>
          </p:nvPr>
        </p:nvSpPr>
        <p:spPr>
          <a:xfrm>
            <a:off x="8111854" y="3890091"/>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cxnSp>
        <p:nvCxnSpPr>
          <p:cNvPr id="3145842" name="Straight Connector 56"/>
          <p:cNvCxnSpPr>
            <a:cxnSpLocks/>
          </p:cNvCxnSpPr>
          <p:nvPr userDrawn="1"/>
        </p:nvCxnSpPr>
        <p:spPr>
          <a:xfrm flipV="1">
            <a:off x="11663289" y="6300217"/>
            <a:ext cx="0" cy="310226"/>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43" name="Straight Connector 30"/>
          <p:cNvCxnSpPr>
            <a:cxnSpLocks/>
          </p:cNvCxnSpPr>
          <p:nvPr userDrawn="1"/>
        </p:nvCxnSpPr>
        <p:spPr>
          <a:xfrm>
            <a:off x="10939723"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989" name="Text Placeholder 15"/>
          <p:cNvSpPr>
            <a:spLocks noGrp="1"/>
          </p:cNvSpPr>
          <p:nvPr>
            <p:ph type="body" sz="quarter" idx="15" hasCustomPrompt="1"/>
          </p:nvPr>
        </p:nvSpPr>
        <p:spPr>
          <a:xfrm>
            <a:off x="10832539"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44" name="Straight Connector 33"/>
          <p:cNvCxnSpPr>
            <a:cxnSpLocks/>
          </p:cNvCxnSpPr>
          <p:nvPr userDrawn="1"/>
        </p:nvCxnSpPr>
        <p:spPr>
          <a:xfrm>
            <a:off x="256374" y="6168360"/>
            <a:ext cx="1508418"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rotWithShape="1" dpi="0">
          <a:blip xmlns:r="http://schemas.openxmlformats.org/officeDocument/2006/relationships" r:embed="rId1">
            <a:lum/>
          </a:blip>
          <a:srcRect/>
          <a:stretch>
            <a:fillRect/>
          </a:stretch>
        </a:blipFill>
      </p:bgPr>
    </p:bg>
    <p:spTree>
      <p:nvGrpSpPr>
        <p:cNvPr id="125" name=""/>
        <p:cNvGrpSpPr/>
        <p:nvPr/>
      </p:nvGrpSpPr>
      <p:grpSpPr>
        <a:xfrm>
          <a:off x="0" y="0"/>
          <a:ext cx="0" cy="0"/>
          <a:chOff x="0" y="0"/>
          <a:chExt cx="0" cy="0"/>
        </a:xfrm>
      </p:grpSpPr>
      <p:sp>
        <p:nvSpPr>
          <p:cNvPr id="1049100" name="Rectangle 10"/>
          <p:cNvSpPr/>
          <p:nvPr userDrawn="1"/>
        </p:nvSpPr>
        <p:spPr>
          <a:xfrm>
            <a:off x="120000" y="117000"/>
            <a:ext cx="11952000" cy="6624000"/>
          </a:xfrm>
          <a:prstGeom prst="rect"/>
          <a:gradFill flip="none" rotWithShape="1">
            <a:gsLst>
              <a:gs pos="0">
                <a:schemeClr val="bg2">
                  <a:alpha val="85000"/>
                </a:schemeClr>
              </a:gs>
              <a:gs pos="100000">
                <a:schemeClr val="accent1">
                  <a:alpha val="85000"/>
                </a:schemeClr>
              </a:gs>
            </a:gsLst>
            <a:lin ang="0" scaled="1"/>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sp>
        <p:nvSpPr>
          <p:cNvPr id="1049101" name="Title 1"/>
          <p:cNvSpPr>
            <a:spLocks noGrp="1"/>
          </p:cNvSpPr>
          <p:nvPr>
            <p:ph type="ctrTitle" hasCustomPrompt="1"/>
          </p:nvPr>
        </p:nvSpPr>
        <p:spPr>
          <a:xfrm>
            <a:off x="1812758" y="2413986"/>
            <a:ext cx="7107331" cy="1838643"/>
          </a:xfrm>
        </p:spPr>
        <p:txBody>
          <a:bodyPr anchor="b">
            <a:normAutofit/>
          </a:bodyPr>
          <a:lstStyle>
            <a:lvl1pPr algn="l">
              <a:defRPr b="1" sz="5500">
                <a:solidFill>
                  <a:schemeClr val="bg1"/>
                </a:solidFill>
              </a:defRPr>
            </a:lvl1pPr>
          </a:lstStyle>
          <a:p>
            <a:r>
              <a:rPr lang="en-US" noProof="0"/>
              <a:t>PRESENTATION TITLE</a:t>
            </a:r>
          </a:p>
        </p:txBody>
      </p:sp>
      <p:sp>
        <p:nvSpPr>
          <p:cNvPr id="1049102" name="Subtitle 2"/>
          <p:cNvSpPr>
            <a:spLocks noGrp="1"/>
          </p:cNvSpPr>
          <p:nvPr>
            <p:ph type="subTitle" idx="1" hasCustomPrompt="1"/>
          </p:nvPr>
        </p:nvSpPr>
        <p:spPr>
          <a:xfrm>
            <a:off x="1812758" y="4599498"/>
            <a:ext cx="7107331" cy="966857"/>
          </a:xfrm>
        </p:spPr>
        <p:txBody>
          <a:bodyPr>
            <a:normAutofit/>
          </a:bodyPr>
          <a:lstStyle>
            <a:lvl1pPr algn="l" indent="0" marL="0">
              <a:buNone/>
              <a:defRPr b="1" sz="30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a:t>Lorem Ipsum</a:t>
            </a:r>
            <a:br>
              <a:rPr lang="en-US" noProof="0"/>
            </a:br>
            <a:r>
              <a:rPr lang="en-US" noProof="0"/>
              <a:t>Dolor</a:t>
            </a:r>
          </a:p>
        </p:txBody>
      </p:sp>
      <p:sp>
        <p:nvSpPr>
          <p:cNvPr id="1049103" name="Date Placeholder 3"/>
          <p:cNvSpPr>
            <a:spLocks noGrp="1"/>
          </p:cNvSpPr>
          <p:nvPr>
            <p:ph type="dt" sz="half" idx="10"/>
          </p:nvPr>
        </p:nvSpPr>
        <p:spPr/>
        <p:txBody>
          <a:bodyPr/>
          <a:p>
            <a:fld id="{D229C6A1-E569-4FC9-9D93-90A846C9C5BB}" type="datetime1">
              <a:rPr lang="en-US" noProof="0" smtClean="0"/>
              <a:t>8/31/2021</a:t>
            </a:fld>
            <a:endParaRPr lang="en-US" noProof="0"/>
          </a:p>
        </p:txBody>
      </p:sp>
      <p:sp>
        <p:nvSpPr>
          <p:cNvPr id="1049104" name="Footer Placeholder 4"/>
          <p:cNvSpPr>
            <a:spLocks noGrp="1"/>
          </p:cNvSpPr>
          <p:nvPr>
            <p:ph type="ftr" sz="quarter" idx="11"/>
          </p:nvPr>
        </p:nvSpPr>
        <p:spPr/>
        <p:txBody>
          <a:bodyPr/>
          <a:p>
            <a:r>
              <a:rPr lang="en-US" noProof="0"/>
              <a:t>Presentation Title</a:t>
            </a:r>
          </a:p>
        </p:txBody>
      </p:sp>
      <p:sp>
        <p:nvSpPr>
          <p:cNvPr id="1049105" name="Slide Number Placeholder 5"/>
          <p:cNvSpPr>
            <a:spLocks noGrp="1"/>
          </p:cNvSpPr>
          <p:nvPr>
            <p:ph type="sldNum" sz="quarter" idx="12"/>
          </p:nvPr>
        </p:nvSpPr>
        <p:spPr/>
        <p:txBody>
          <a:bodyPr/>
          <a:p>
            <a:fld id="{95CBEC59-7FF9-4688-98DF-89832A0C9025}" type="slidenum">
              <a:rPr lang="en-US" noProof="0" smtClean="0"/>
              <a:t>‹#›</a:t>
            </a:fld>
            <a:endParaRPr lang="en-US" noProof="0"/>
          </a:p>
        </p:txBody>
      </p:sp>
      <p:sp>
        <p:nvSpPr>
          <p:cNvPr id="1049106" name="Rectangle 9"/>
          <p:cNvSpPr/>
          <p:nvPr userDrawn="1"/>
        </p:nvSpPr>
        <p:spPr>
          <a:xfrm>
            <a:off x="1379621" y="2740862"/>
            <a:ext cx="144000" cy="1289304"/>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cxnSp>
        <p:nvCxnSpPr>
          <p:cNvPr id="3145883" name="Straight Connector 11"/>
          <p:cNvCxnSpPr>
            <a:cxnSpLocks/>
          </p:cNvCxnSpPr>
          <p:nvPr userDrawn="1"/>
        </p:nvCxnSpPr>
        <p:spPr>
          <a:xfrm>
            <a:off x="1957137" y="4444451"/>
            <a:ext cx="930442"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84" name="Straight Connector 13"/>
          <p:cNvCxnSpPr>
            <a:cxnSpLocks/>
          </p:cNvCxnSpPr>
          <p:nvPr userDrawn="1"/>
        </p:nvCxnSpPr>
        <p:spPr>
          <a:xfrm flipV="1">
            <a:off x="11077074" y="5622756"/>
            <a:ext cx="0" cy="984222"/>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049107" name="Text Placeholder 14"/>
          <p:cNvSpPr>
            <a:spLocks noGrp="1"/>
          </p:cNvSpPr>
          <p:nvPr>
            <p:ph type="body" sz="quarter" idx="13" hasCustomPrompt="1"/>
          </p:nvPr>
        </p:nvSpPr>
        <p:spPr>
          <a:xfrm>
            <a:off x="9416048" y="5532986"/>
            <a:ext cx="1460500" cy="481013"/>
          </a:xfrm>
        </p:spPr>
        <p:txBody>
          <a:bodyPr/>
          <a:lstStyle>
            <a:lvl1pPr algn="r" indent="0" marL="0">
              <a:buNone/>
              <a:defRPr b="1" dirty="0" sz="3000" i="0" kern="1200" lang="en-US">
                <a:solidFill>
                  <a:schemeClr val="tx2"/>
                </a:solidFill>
                <a:latin typeface="+mn-lt"/>
                <a:ea typeface="+mn-ea"/>
                <a:cs typeface="+mn-cs"/>
              </a:defRPr>
            </a:lvl1pPr>
          </a:lstStyle>
          <a:p>
            <a:pPr lvl="0"/>
            <a:r>
              <a:rPr lang="en-US" noProof="0"/>
              <a:t>20XX</a:t>
            </a: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verview">
    <p:bg>
      <p:bgPr>
        <a:blipFill rotWithShape="1" dpi="0">
          <a:blip xmlns:r="http://schemas.openxmlformats.org/officeDocument/2006/relationships" r:embed="rId1">
            <a:lum/>
          </a:blip>
          <a:srcRect/>
          <a:stretch>
            <a:fillRect/>
          </a:stretch>
        </a:blipFill>
      </p:bgPr>
    </p:bg>
    <p:spTree>
      <p:nvGrpSpPr>
        <p:cNvPr id="124" name=""/>
        <p:cNvGrpSpPr/>
        <p:nvPr/>
      </p:nvGrpSpPr>
      <p:grpSpPr>
        <a:xfrm>
          <a:off x="0" y="0"/>
          <a:ext cx="0" cy="0"/>
          <a:chOff x="0" y="0"/>
          <a:chExt cx="0" cy="0"/>
        </a:xfrm>
      </p:grpSpPr>
      <p:sp>
        <p:nvSpPr>
          <p:cNvPr id="1049074" name="Rectangle 55"/>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075" name="Title 1"/>
          <p:cNvSpPr>
            <a:spLocks noGrp="1"/>
          </p:cNvSpPr>
          <p:nvPr>
            <p:ph type="title" hasCustomPrompt="1"/>
          </p:nvPr>
        </p:nvSpPr>
        <p:spPr>
          <a:xfrm>
            <a:off x="1519350" y="645199"/>
            <a:ext cx="4737482" cy="1338841"/>
          </a:xfrm>
        </p:spPr>
        <p:txBody>
          <a:bodyPr anchor="b">
            <a:noAutofit/>
          </a:bodyPr>
          <a:lstStyle>
            <a:lvl1pPr>
              <a:defRPr b="1" dirty="0" sz="4000" kern="1200" lang="en-US">
                <a:solidFill>
                  <a:schemeClr val="bg1"/>
                </a:solidFill>
                <a:latin typeface="+mj-lt"/>
                <a:ea typeface="+mj-ea"/>
                <a:cs typeface="+mj-cs"/>
              </a:defRPr>
            </a:lvl1pPr>
          </a:lstStyle>
          <a:p>
            <a:r>
              <a:rPr dirty="0" lang="en-US"/>
              <a:t>OVERVIEW</a:t>
            </a:r>
            <a:br>
              <a:rPr dirty="0" lang="en-US"/>
            </a:br>
            <a:r>
              <a:rPr dirty="0" lang="en-US"/>
              <a:t>SLIDE</a:t>
            </a:r>
          </a:p>
        </p:txBody>
      </p:sp>
      <p:sp>
        <p:nvSpPr>
          <p:cNvPr id="1049076" name="Text Placeholder 3"/>
          <p:cNvSpPr>
            <a:spLocks noGrp="1"/>
          </p:cNvSpPr>
          <p:nvPr>
            <p:ph type="body" sz="half" idx="2" hasCustomPrompt="1"/>
          </p:nvPr>
        </p:nvSpPr>
        <p:spPr>
          <a:xfrm>
            <a:off x="1386001" y="30927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1 Title</a:t>
            </a:r>
          </a:p>
        </p:txBody>
      </p:sp>
      <p:sp>
        <p:nvSpPr>
          <p:cNvPr id="1049077" name="Date Placeholder 4"/>
          <p:cNvSpPr>
            <a:spLocks noGrp="1"/>
          </p:cNvSpPr>
          <p:nvPr>
            <p:ph type="dt" sz="half" idx="10"/>
          </p:nvPr>
        </p:nvSpPr>
        <p:spPr/>
        <p:txBody>
          <a:bodyPr/>
          <a:p>
            <a:fld id="{D578B35B-55DE-4D82-AAED-127142AD1F9F}" type="datetime1">
              <a:rPr lang="en-US" smtClean="0"/>
              <a:t>8/31/2021</a:t>
            </a:fld>
            <a:endParaRPr dirty="0" lang="en-US"/>
          </a:p>
        </p:txBody>
      </p:sp>
      <p:sp>
        <p:nvSpPr>
          <p:cNvPr id="1049078" name="Footer Placeholder 5"/>
          <p:cNvSpPr>
            <a:spLocks noGrp="1"/>
          </p:cNvSpPr>
          <p:nvPr>
            <p:ph type="ftr" sz="quarter" idx="11"/>
          </p:nvPr>
        </p:nvSpPr>
        <p:spPr/>
        <p:txBody>
          <a:bodyPr/>
          <a:p>
            <a:r>
              <a:rPr dirty="0" lang="en-US"/>
              <a:t>Presentation Title</a:t>
            </a:r>
          </a:p>
        </p:txBody>
      </p:sp>
      <p:sp>
        <p:nvSpPr>
          <p:cNvPr id="1049079" name="Slide Number Placeholder 6"/>
          <p:cNvSpPr>
            <a:spLocks noGrp="1"/>
          </p:cNvSpPr>
          <p:nvPr>
            <p:ph type="sldNum" sz="quarter" idx="12"/>
          </p:nvPr>
        </p:nvSpPr>
        <p:spPr/>
        <p:txBody>
          <a:bodyPr/>
          <a:p>
            <a:fld id="{95CBEC59-7FF9-4688-98DF-89832A0C9025}" type="slidenum">
              <a:rPr lang="en-US" smtClean="0"/>
              <a:t>‹#›</a:t>
            </a:fld>
            <a:endParaRPr dirty="0" lang="en-US"/>
          </a:p>
        </p:txBody>
      </p:sp>
      <p:cxnSp>
        <p:nvCxnSpPr>
          <p:cNvPr id="3145878" name="Straight Connector 11"/>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80"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79" name="Straight Connector 13"/>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80" name="Straight Connector 14"/>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81" name="Straight Connector 30"/>
          <p:cNvCxnSpPr>
            <a:cxnSpLocks/>
          </p:cNvCxnSpPr>
          <p:nvPr userDrawn="1"/>
        </p:nvCxnSpPr>
        <p:spPr>
          <a:xfrm>
            <a:off x="11192400" y="802800"/>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81" name="Text Placeholder 15"/>
          <p:cNvSpPr>
            <a:spLocks noGrp="1"/>
          </p:cNvSpPr>
          <p:nvPr>
            <p:ph type="body" sz="quarter" idx="15" hasCustomPrompt="1"/>
          </p:nvPr>
        </p:nvSpPr>
        <p:spPr>
          <a:xfrm>
            <a:off x="11084400" y="838800"/>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82" name="Straight Connector 33"/>
          <p:cNvCxnSpPr>
            <a:cxnSpLocks/>
          </p:cNvCxnSpPr>
          <p:nvPr userDrawn="1"/>
        </p:nvCxnSpPr>
        <p:spPr>
          <a:xfrm rot="16200000">
            <a:off x="11383200" y="6580800"/>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9082" name="Text Placeholder 3"/>
          <p:cNvSpPr>
            <a:spLocks noGrp="1"/>
          </p:cNvSpPr>
          <p:nvPr>
            <p:ph type="body" sz="half" idx="16" hasCustomPrompt="1"/>
          </p:nvPr>
        </p:nvSpPr>
        <p:spPr>
          <a:xfrm>
            <a:off x="4924863" y="30927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2 Title</a:t>
            </a:r>
          </a:p>
        </p:txBody>
      </p:sp>
      <p:sp>
        <p:nvSpPr>
          <p:cNvPr id="1049083" name="Text Placeholder 3"/>
          <p:cNvSpPr>
            <a:spLocks noGrp="1"/>
          </p:cNvSpPr>
          <p:nvPr>
            <p:ph type="body" sz="half" idx="17" hasCustomPrompt="1"/>
          </p:nvPr>
        </p:nvSpPr>
        <p:spPr>
          <a:xfrm>
            <a:off x="8463725" y="30927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3 Title</a:t>
            </a:r>
          </a:p>
        </p:txBody>
      </p:sp>
      <p:sp>
        <p:nvSpPr>
          <p:cNvPr id="1049084" name="Text Placeholder 3"/>
          <p:cNvSpPr>
            <a:spLocks noGrp="1"/>
          </p:cNvSpPr>
          <p:nvPr>
            <p:ph type="body" sz="half" idx="18" hasCustomPrompt="1"/>
          </p:nvPr>
        </p:nvSpPr>
        <p:spPr>
          <a:xfrm>
            <a:off x="1386001" y="52039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4 Title</a:t>
            </a:r>
          </a:p>
        </p:txBody>
      </p:sp>
      <p:sp>
        <p:nvSpPr>
          <p:cNvPr id="1049085" name="Text Placeholder 3"/>
          <p:cNvSpPr>
            <a:spLocks noGrp="1"/>
          </p:cNvSpPr>
          <p:nvPr>
            <p:ph type="body" sz="half" idx="19" hasCustomPrompt="1"/>
          </p:nvPr>
        </p:nvSpPr>
        <p:spPr>
          <a:xfrm>
            <a:off x="4924863" y="52039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5 Title</a:t>
            </a:r>
          </a:p>
        </p:txBody>
      </p:sp>
      <p:sp>
        <p:nvSpPr>
          <p:cNvPr id="1049086" name="Text Placeholder 3"/>
          <p:cNvSpPr>
            <a:spLocks noGrp="1"/>
          </p:cNvSpPr>
          <p:nvPr>
            <p:ph type="body" sz="half" idx="20" hasCustomPrompt="1"/>
          </p:nvPr>
        </p:nvSpPr>
        <p:spPr>
          <a:xfrm>
            <a:off x="8463725" y="52039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6 Title</a:t>
            </a:r>
          </a:p>
        </p:txBody>
      </p:sp>
      <p:sp>
        <p:nvSpPr>
          <p:cNvPr id="1049087" name="Text Placeholder 3"/>
          <p:cNvSpPr>
            <a:spLocks noGrp="1"/>
          </p:cNvSpPr>
          <p:nvPr>
            <p:ph type="body" sz="half" idx="21"/>
          </p:nvPr>
        </p:nvSpPr>
        <p:spPr>
          <a:xfrm>
            <a:off x="1386001" y="3516353"/>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9088" name="Text Placeholder 3"/>
          <p:cNvSpPr>
            <a:spLocks noGrp="1"/>
          </p:cNvSpPr>
          <p:nvPr>
            <p:ph type="body" sz="half" idx="22"/>
          </p:nvPr>
        </p:nvSpPr>
        <p:spPr>
          <a:xfrm>
            <a:off x="4924863" y="3516353"/>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9089" name="Text Placeholder 3"/>
          <p:cNvSpPr>
            <a:spLocks noGrp="1"/>
          </p:cNvSpPr>
          <p:nvPr>
            <p:ph type="body" sz="half" idx="23"/>
          </p:nvPr>
        </p:nvSpPr>
        <p:spPr>
          <a:xfrm>
            <a:off x="8463725" y="3516353"/>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9090" name="Text Placeholder 3"/>
          <p:cNvSpPr>
            <a:spLocks noGrp="1"/>
          </p:cNvSpPr>
          <p:nvPr>
            <p:ph type="body" sz="half" idx="24"/>
          </p:nvPr>
        </p:nvSpPr>
        <p:spPr>
          <a:xfrm>
            <a:off x="1386001" y="5627558"/>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9091" name="Text Placeholder 3"/>
          <p:cNvSpPr>
            <a:spLocks noGrp="1"/>
          </p:cNvSpPr>
          <p:nvPr>
            <p:ph type="body" sz="half" idx="25"/>
          </p:nvPr>
        </p:nvSpPr>
        <p:spPr>
          <a:xfrm>
            <a:off x="4924863" y="5627558"/>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9092" name="Text Placeholder 3"/>
          <p:cNvSpPr>
            <a:spLocks noGrp="1"/>
          </p:cNvSpPr>
          <p:nvPr>
            <p:ph type="body" sz="half" idx="26"/>
          </p:nvPr>
        </p:nvSpPr>
        <p:spPr>
          <a:xfrm>
            <a:off x="8463725" y="5627558"/>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9093" name="Picture Placeholder 46"/>
          <p:cNvSpPr>
            <a:spLocks noGrp="1"/>
          </p:cNvSpPr>
          <p:nvPr>
            <p:ph type="pic" sz="quarter" idx="27"/>
          </p:nvPr>
        </p:nvSpPr>
        <p:spPr>
          <a:xfrm>
            <a:off x="1498434" y="2215180"/>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9094" name="Picture Placeholder 46"/>
          <p:cNvSpPr>
            <a:spLocks noGrp="1"/>
          </p:cNvSpPr>
          <p:nvPr>
            <p:ph type="pic" sz="quarter" idx="28"/>
          </p:nvPr>
        </p:nvSpPr>
        <p:spPr>
          <a:xfrm>
            <a:off x="5033744" y="2215180"/>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9095" name="Picture Placeholder 46"/>
          <p:cNvSpPr>
            <a:spLocks noGrp="1"/>
          </p:cNvSpPr>
          <p:nvPr>
            <p:ph type="pic" sz="quarter" idx="29"/>
          </p:nvPr>
        </p:nvSpPr>
        <p:spPr>
          <a:xfrm>
            <a:off x="8569054" y="2215180"/>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9096" name="Picture Placeholder 46"/>
          <p:cNvSpPr>
            <a:spLocks noGrp="1"/>
          </p:cNvSpPr>
          <p:nvPr>
            <p:ph type="pic" sz="quarter" idx="30"/>
          </p:nvPr>
        </p:nvSpPr>
        <p:spPr>
          <a:xfrm>
            <a:off x="1498434" y="4347291"/>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9097" name="Picture Placeholder 46"/>
          <p:cNvSpPr>
            <a:spLocks noGrp="1"/>
          </p:cNvSpPr>
          <p:nvPr>
            <p:ph type="pic" sz="quarter" idx="31"/>
          </p:nvPr>
        </p:nvSpPr>
        <p:spPr>
          <a:xfrm>
            <a:off x="5033744" y="4347291"/>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9098" name="Picture Placeholder 46"/>
          <p:cNvSpPr>
            <a:spLocks noGrp="1"/>
          </p:cNvSpPr>
          <p:nvPr>
            <p:ph type="pic" sz="quarter" idx="32"/>
          </p:nvPr>
        </p:nvSpPr>
        <p:spPr>
          <a:xfrm>
            <a:off x="8569054" y="4347291"/>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9099" name="Rectangle 53"/>
          <p:cNvSpPr/>
          <p:nvPr userDrawn="1"/>
        </p:nvSpPr>
        <p:spPr>
          <a:xfrm>
            <a:off x="1285167" y="871728"/>
            <a:ext cx="72000" cy="936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Overview">
    <p:bg>
      <p:bgPr>
        <a:blipFill rotWithShape="1" dpi="0">
          <a:blip xmlns:r="http://schemas.openxmlformats.org/officeDocument/2006/relationships" r:embed="rId1">
            <a:lum/>
          </a:blip>
          <a:srcRect/>
          <a:stretch>
            <a:fillRect/>
          </a:stretch>
        </a:blipFill>
      </p:bgPr>
    </p:bg>
    <p:spTree>
      <p:nvGrpSpPr>
        <p:cNvPr id="98" name=""/>
        <p:cNvGrpSpPr/>
        <p:nvPr/>
      </p:nvGrpSpPr>
      <p:grpSpPr>
        <a:xfrm>
          <a:off x="0" y="0"/>
          <a:ext cx="0" cy="0"/>
          <a:chOff x="0" y="0"/>
          <a:chExt cx="0" cy="0"/>
        </a:xfrm>
      </p:grpSpPr>
      <p:sp>
        <p:nvSpPr>
          <p:cNvPr id="1048788" name="Rectangle 55"/>
          <p:cNvSpPr/>
          <p:nvPr userDrawn="1"/>
        </p:nvSpPr>
        <p:spPr>
          <a:xfrm>
            <a:off x="4724400" y="0"/>
            <a:ext cx="74676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89" name="Title 1"/>
          <p:cNvSpPr>
            <a:spLocks noGrp="1"/>
          </p:cNvSpPr>
          <p:nvPr>
            <p:ph type="title" hasCustomPrompt="1"/>
          </p:nvPr>
        </p:nvSpPr>
        <p:spPr>
          <a:xfrm>
            <a:off x="1519350" y="645199"/>
            <a:ext cx="4737482" cy="1338841"/>
          </a:xfrm>
        </p:spPr>
        <p:txBody>
          <a:bodyPr anchor="b">
            <a:noAutofit/>
          </a:bodyPr>
          <a:lstStyle>
            <a:lvl1pPr>
              <a:defRPr b="1" dirty="0" sz="4000" kern="1200" lang="en-US">
                <a:gradFill>
                  <a:gsLst>
                    <a:gs pos="0">
                      <a:schemeClr val="bg2"/>
                    </a:gs>
                    <a:gs pos="100000">
                      <a:schemeClr val="accent1"/>
                    </a:gs>
                  </a:gsLst>
                  <a:lin ang="0" scaled="1"/>
                </a:gradFill>
                <a:latin typeface="+mj-lt"/>
                <a:ea typeface="+mj-ea"/>
                <a:cs typeface="+mj-cs"/>
              </a:defRPr>
            </a:lvl1pPr>
          </a:lstStyle>
          <a:p>
            <a:r>
              <a:rPr dirty="0" lang="en-US"/>
              <a:t>OVERVIEW</a:t>
            </a:r>
            <a:br>
              <a:rPr dirty="0" lang="en-US"/>
            </a:br>
            <a:r>
              <a:rPr dirty="0" lang="en-US"/>
              <a:t>SLIDE</a:t>
            </a:r>
          </a:p>
        </p:txBody>
      </p:sp>
      <p:sp>
        <p:nvSpPr>
          <p:cNvPr id="1048790" name="Text Placeholder 3"/>
          <p:cNvSpPr>
            <a:spLocks noGrp="1"/>
          </p:cNvSpPr>
          <p:nvPr>
            <p:ph type="body" sz="half" idx="2" hasCustomPrompt="1"/>
          </p:nvPr>
        </p:nvSpPr>
        <p:spPr>
          <a:xfrm>
            <a:off x="1386001" y="3092789"/>
            <a:ext cx="3256674" cy="499493"/>
          </a:xfrm>
        </p:spPr>
        <p:txBody>
          <a:bodyPr>
            <a:normAutofit/>
          </a:bodyPr>
          <a:lstStyle>
            <a:lvl1pPr indent="0" marL="0">
              <a:buNone/>
              <a:defRPr b="1" dirty="0" sz="2500" i="0" kern="1200" lang="en-US" smtClean="0">
                <a:solidFill>
                  <a:schemeClr val="bg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1 Title</a:t>
            </a:r>
          </a:p>
        </p:txBody>
      </p:sp>
      <p:sp>
        <p:nvSpPr>
          <p:cNvPr id="1048791" name="Date Placeholder 4"/>
          <p:cNvSpPr>
            <a:spLocks noGrp="1"/>
          </p:cNvSpPr>
          <p:nvPr>
            <p:ph type="dt" sz="half" idx="10"/>
          </p:nvPr>
        </p:nvSpPr>
        <p:spPr/>
        <p:txBody>
          <a:bodyPr/>
          <a:p>
            <a:fld id="{EFA441BB-2CCE-42E8-8A4D-47586555D345}" type="datetime1">
              <a:rPr lang="en-US" smtClean="0"/>
              <a:t>8/31/2021</a:t>
            </a:fld>
            <a:endParaRPr dirty="0" lang="en-US"/>
          </a:p>
        </p:txBody>
      </p:sp>
      <p:sp>
        <p:nvSpPr>
          <p:cNvPr id="1048792" name="Footer Placeholder 5"/>
          <p:cNvSpPr>
            <a:spLocks noGrp="1"/>
          </p:cNvSpPr>
          <p:nvPr>
            <p:ph type="ftr" sz="quarter" idx="11"/>
          </p:nvPr>
        </p:nvSpPr>
        <p:spPr/>
        <p:txBody>
          <a:bodyPr/>
          <a:lstStyle>
            <a:lvl1pPr>
              <a:defRPr>
                <a:solidFill>
                  <a:schemeClr val="accent1"/>
                </a:solidFill>
              </a:defRPr>
            </a:lvl1pPr>
          </a:lstStyle>
          <a:p>
            <a:r>
              <a:rPr dirty="0" lang="en-US"/>
              <a:t>Presentation Title</a:t>
            </a:r>
          </a:p>
        </p:txBody>
      </p:sp>
      <p:sp>
        <p:nvSpPr>
          <p:cNvPr id="1048793" name="Slide Number Placeholder 6"/>
          <p:cNvSpPr>
            <a:spLocks noGrp="1"/>
          </p:cNvSpPr>
          <p:nvPr>
            <p:ph type="sldNum" sz="quarter" idx="12"/>
          </p:nvPr>
        </p:nvSpPr>
        <p:spPr/>
        <p:txBody>
          <a:bodyPr/>
          <a:p>
            <a:fld id="{95CBEC59-7FF9-4688-98DF-89832A0C9025}" type="slidenum">
              <a:rPr lang="en-US" smtClean="0"/>
              <a:t>‹#›</a:t>
            </a:fld>
            <a:endParaRPr dirty="0" lang="en-US"/>
          </a:p>
        </p:txBody>
      </p:sp>
      <p:cxnSp>
        <p:nvCxnSpPr>
          <p:cNvPr id="3145783" name="Straight Connector 11"/>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94"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84" name="Straight Connector 13"/>
          <p:cNvCxnSpPr>
            <a:cxnSpLocks/>
          </p:cNvCxnSpPr>
          <p:nvPr userDrawn="1"/>
        </p:nvCxnSpPr>
        <p:spPr>
          <a:xfrm>
            <a:off x="0" y="6168360"/>
            <a:ext cx="1764792"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785" name="Straight Connector 14"/>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86" name="Straight Connector 30"/>
          <p:cNvCxnSpPr>
            <a:cxnSpLocks/>
          </p:cNvCxnSpPr>
          <p:nvPr userDrawn="1"/>
        </p:nvCxnSpPr>
        <p:spPr>
          <a:xfrm>
            <a:off x="11192400" y="802800"/>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87" name="Straight Connector 33"/>
          <p:cNvCxnSpPr>
            <a:cxnSpLocks/>
          </p:cNvCxnSpPr>
          <p:nvPr userDrawn="1"/>
        </p:nvCxnSpPr>
        <p:spPr>
          <a:xfrm rot="16200000">
            <a:off x="11383200" y="6580800"/>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95" name="Text Placeholder 3"/>
          <p:cNvSpPr>
            <a:spLocks noGrp="1"/>
          </p:cNvSpPr>
          <p:nvPr>
            <p:ph type="body" sz="half" idx="16" hasCustomPrompt="1"/>
          </p:nvPr>
        </p:nvSpPr>
        <p:spPr>
          <a:xfrm>
            <a:off x="4924863" y="30927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2 Title</a:t>
            </a:r>
          </a:p>
        </p:txBody>
      </p:sp>
      <p:sp>
        <p:nvSpPr>
          <p:cNvPr id="1048796" name="Text Placeholder 3"/>
          <p:cNvSpPr>
            <a:spLocks noGrp="1"/>
          </p:cNvSpPr>
          <p:nvPr>
            <p:ph type="body" sz="half" idx="17" hasCustomPrompt="1"/>
          </p:nvPr>
        </p:nvSpPr>
        <p:spPr>
          <a:xfrm>
            <a:off x="8463725" y="3092789"/>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3 Title</a:t>
            </a:r>
          </a:p>
        </p:txBody>
      </p:sp>
      <p:sp>
        <p:nvSpPr>
          <p:cNvPr id="1048797" name="Text Placeholder 3"/>
          <p:cNvSpPr>
            <a:spLocks noGrp="1"/>
          </p:cNvSpPr>
          <p:nvPr>
            <p:ph type="body" sz="half" idx="18" hasCustomPrompt="1"/>
          </p:nvPr>
        </p:nvSpPr>
        <p:spPr>
          <a:xfrm>
            <a:off x="1386001" y="5203994"/>
            <a:ext cx="3256674" cy="499493"/>
          </a:xfrm>
        </p:spPr>
        <p:txBody>
          <a:bodyPr>
            <a:normAutofit/>
          </a:bodyPr>
          <a:lstStyle>
            <a:lvl1pPr indent="0" marL="0">
              <a:buNone/>
              <a:defRPr b="1" dirty="0" sz="2500" i="0" kern="1200" lang="en-US" smtClean="0">
                <a:solidFill>
                  <a:schemeClr val="bg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4 Title</a:t>
            </a:r>
          </a:p>
        </p:txBody>
      </p:sp>
      <p:sp>
        <p:nvSpPr>
          <p:cNvPr id="1048798" name="Text Placeholder 3"/>
          <p:cNvSpPr>
            <a:spLocks noGrp="1"/>
          </p:cNvSpPr>
          <p:nvPr>
            <p:ph type="body" sz="half" idx="19" hasCustomPrompt="1"/>
          </p:nvPr>
        </p:nvSpPr>
        <p:spPr>
          <a:xfrm>
            <a:off x="4924863" y="52039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5 Title</a:t>
            </a:r>
          </a:p>
        </p:txBody>
      </p:sp>
      <p:sp>
        <p:nvSpPr>
          <p:cNvPr id="1048799" name="Text Placeholder 3"/>
          <p:cNvSpPr>
            <a:spLocks noGrp="1"/>
          </p:cNvSpPr>
          <p:nvPr>
            <p:ph type="body" sz="half" idx="20" hasCustomPrompt="1"/>
          </p:nvPr>
        </p:nvSpPr>
        <p:spPr>
          <a:xfrm>
            <a:off x="8463725" y="5203994"/>
            <a:ext cx="3256674" cy="499493"/>
          </a:xfrm>
        </p:spPr>
        <p:txBody>
          <a:bodyPr>
            <a:normAutofit/>
          </a:bodyPr>
          <a:lstStyle>
            <a:lvl1pPr indent="0" marL="0">
              <a:buNone/>
              <a:defRPr b="1" dirty="0" sz="2500" i="0" kern="1200" lang="en-US" smtClean="0">
                <a:solidFill>
                  <a:schemeClr val="tx2"/>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90000"/>
              </a:lnSpc>
              <a:spcBef>
                <a:spcPts val="1000"/>
              </a:spcBef>
              <a:buFont typeface="Arial" panose="020B0604020202020204" pitchFamily="34" charset="0"/>
              <a:buNone/>
            </a:pPr>
            <a:r>
              <a:rPr dirty="0" lang="en-US"/>
              <a:t>Item 6 Title</a:t>
            </a:r>
          </a:p>
        </p:txBody>
      </p:sp>
      <p:sp>
        <p:nvSpPr>
          <p:cNvPr id="1048800" name="Text Placeholder 3"/>
          <p:cNvSpPr>
            <a:spLocks noGrp="1"/>
          </p:cNvSpPr>
          <p:nvPr>
            <p:ph type="body" sz="half" idx="21"/>
          </p:nvPr>
        </p:nvSpPr>
        <p:spPr>
          <a:xfrm>
            <a:off x="1386001" y="3516353"/>
            <a:ext cx="3256674" cy="499493"/>
          </a:xfrm>
        </p:spPr>
        <p:txBody>
          <a:bodyPr>
            <a:normAutofit/>
          </a:bodyPr>
          <a:lstStyle>
            <a:lvl1pPr indent="0" marL="0">
              <a:buNone/>
              <a:defRPr dirty="0" sz="1600" i="0" kern="1200" lang="en-US" smtClean="0">
                <a:solidFill>
                  <a:schemeClr val="tx1">
                    <a:lumMod val="75000"/>
                    <a:lumOff val="25000"/>
                  </a:schemeClr>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01" name="Text Placeholder 3"/>
          <p:cNvSpPr>
            <a:spLocks noGrp="1"/>
          </p:cNvSpPr>
          <p:nvPr>
            <p:ph type="body" sz="half" idx="22"/>
          </p:nvPr>
        </p:nvSpPr>
        <p:spPr>
          <a:xfrm>
            <a:off x="4924863" y="3516353"/>
            <a:ext cx="3256674" cy="499493"/>
          </a:xfrm>
        </p:spPr>
        <p:txBody>
          <a:bodyPr>
            <a:normAutofit/>
          </a:bodyPr>
          <a:lstStyle>
            <a:lvl1pPr indent="0" marL="0">
              <a:buNone/>
              <a:defRPr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02" name="Text Placeholder 3"/>
          <p:cNvSpPr>
            <a:spLocks noGrp="1"/>
          </p:cNvSpPr>
          <p:nvPr>
            <p:ph type="body" sz="half" idx="23"/>
          </p:nvPr>
        </p:nvSpPr>
        <p:spPr>
          <a:xfrm>
            <a:off x="8463725" y="3516353"/>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03" name="Text Placeholder 3"/>
          <p:cNvSpPr>
            <a:spLocks noGrp="1"/>
          </p:cNvSpPr>
          <p:nvPr>
            <p:ph type="body" sz="half" idx="24"/>
          </p:nvPr>
        </p:nvSpPr>
        <p:spPr>
          <a:xfrm>
            <a:off x="1386001" y="5627558"/>
            <a:ext cx="3256674" cy="499493"/>
          </a:xfrm>
        </p:spPr>
        <p:txBody>
          <a:bodyPr>
            <a:normAutofit/>
          </a:bodyPr>
          <a:lstStyle>
            <a:lvl1pPr indent="0" marL="0">
              <a:buNone/>
              <a:defRPr dirty="0" sz="1600" i="0" kern="1200" lang="en-US" smtClean="0">
                <a:solidFill>
                  <a:schemeClr val="tx1">
                    <a:lumMod val="75000"/>
                    <a:lumOff val="25000"/>
                  </a:schemeClr>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04" name="Text Placeholder 3"/>
          <p:cNvSpPr>
            <a:spLocks noGrp="1"/>
          </p:cNvSpPr>
          <p:nvPr>
            <p:ph type="body" sz="half" idx="25"/>
          </p:nvPr>
        </p:nvSpPr>
        <p:spPr>
          <a:xfrm>
            <a:off x="4924863" y="5627558"/>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05" name="Text Placeholder 3"/>
          <p:cNvSpPr>
            <a:spLocks noGrp="1"/>
          </p:cNvSpPr>
          <p:nvPr>
            <p:ph type="body" sz="half" idx="26"/>
          </p:nvPr>
        </p:nvSpPr>
        <p:spPr>
          <a:xfrm>
            <a:off x="8463725" y="5627558"/>
            <a:ext cx="3256674" cy="499493"/>
          </a:xfrm>
        </p:spPr>
        <p:txBody>
          <a:bodyPr>
            <a:normAutofit/>
          </a:bodyPr>
          <a:lstStyle>
            <a:lvl1pPr indent="0" marL="0">
              <a:buNone/>
              <a:defRPr dirty="0" sz="1600" i="0" kern="1200" lang="en-US" smtClean="0">
                <a:solidFill>
                  <a:schemeClr val="bg1"/>
                </a:solidFill>
                <a:latin typeface="+mn-lt"/>
                <a:ea typeface="+mn-ea"/>
                <a:cs typeface="+mn-cs"/>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algn="l" defTabSz="914400" eaLnBrk="1" hangingPunct="1" indent="0" latinLnBrk="0" lvl="0" marL="0" rtl="0">
              <a:lnSpc>
                <a:spcPct val="100000"/>
              </a:lnSpc>
              <a:spcBef>
                <a:spcPts val="600"/>
              </a:spcBef>
              <a:buFont typeface="Arial" panose="020B0604020202020204" pitchFamily="34" charset="0"/>
              <a:buNone/>
            </a:pPr>
            <a:r>
              <a:rPr lang="en-US"/>
              <a:t>Click to edit Master text styles</a:t>
            </a:r>
          </a:p>
        </p:txBody>
      </p:sp>
      <p:sp>
        <p:nvSpPr>
          <p:cNvPr id="1048806" name="Picture Placeholder 46"/>
          <p:cNvSpPr>
            <a:spLocks noGrp="1"/>
          </p:cNvSpPr>
          <p:nvPr>
            <p:ph type="pic" sz="quarter" idx="27"/>
          </p:nvPr>
        </p:nvSpPr>
        <p:spPr>
          <a:xfrm>
            <a:off x="1498434" y="2215180"/>
            <a:ext cx="867600" cy="868680"/>
          </a:xfrm>
          <a:prstGeom prst="ellipse"/>
          <a:ln w="19050">
            <a:gradFill flip="none" rotWithShape="1">
              <a:gsLst>
                <a:gs pos="0">
                  <a:schemeClr val="bg2"/>
                </a:gs>
                <a:gs pos="100000">
                  <a:schemeClr val="accent1"/>
                </a:gs>
              </a:gsLst>
              <a:lin ang="0" scaled="1"/>
            </a:gra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807" name="Picture Placeholder 46"/>
          <p:cNvSpPr>
            <a:spLocks noGrp="1"/>
          </p:cNvSpPr>
          <p:nvPr>
            <p:ph type="pic" sz="quarter" idx="28"/>
          </p:nvPr>
        </p:nvSpPr>
        <p:spPr>
          <a:xfrm>
            <a:off x="5033744" y="2215180"/>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808" name="Picture Placeholder 46"/>
          <p:cNvSpPr>
            <a:spLocks noGrp="1"/>
          </p:cNvSpPr>
          <p:nvPr>
            <p:ph type="pic" sz="quarter" idx="29"/>
          </p:nvPr>
        </p:nvSpPr>
        <p:spPr>
          <a:xfrm>
            <a:off x="8569054" y="2215180"/>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809" name="Picture Placeholder 46"/>
          <p:cNvSpPr>
            <a:spLocks noGrp="1"/>
          </p:cNvSpPr>
          <p:nvPr>
            <p:ph type="pic" sz="quarter" idx="30"/>
          </p:nvPr>
        </p:nvSpPr>
        <p:spPr>
          <a:xfrm>
            <a:off x="1498434" y="4347291"/>
            <a:ext cx="867600" cy="868680"/>
          </a:xfrm>
          <a:prstGeom prst="ellipse"/>
          <a:ln w="19050">
            <a:gradFill flip="none" rotWithShape="1">
              <a:gsLst>
                <a:gs pos="0">
                  <a:schemeClr val="bg2"/>
                </a:gs>
                <a:gs pos="100000">
                  <a:schemeClr val="accent1"/>
                </a:gs>
              </a:gsLst>
              <a:lin ang="0" scaled="1"/>
            </a:gra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810" name="Picture Placeholder 46"/>
          <p:cNvSpPr>
            <a:spLocks noGrp="1"/>
          </p:cNvSpPr>
          <p:nvPr>
            <p:ph type="pic" sz="quarter" idx="31"/>
          </p:nvPr>
        </p:nvSpPr>
        <p:spPr>
          <a:xfrm>
            <a:off x="5033744" y="4347291"/>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811" name="Picture Placeholder 46"/>
          <p:cNvSpPr>
            <a:spLocks noGrp="1"/>
          </p:cNvSpPr>
          <p:nvPr>
            <p:ph type="pic" sz="quarter" idx="32"/>
          </p:nvPr>
        </p:nvSpPr>
        <p:spPr>
          <a:xfrm>
            <a:off x="8569054" y="4347291"/>
            <a:ext cx="867600" cy="868680"/>
          </a:xfrm>
          <a:prstGeom prst="ellipse"/>
          <a:ln w="19050">
            <a:solidFill>
              <a:schemeClr val="tx2"/>
            </a:solidFill>
          </a:ln>
        </p:spPr>
        <p:txBody>
          <a:bodyPr anchor="ctr" anchorCtr="0">
            <a:normAutofit/>
          </a:bodyPr>
          <a:lstStyle>
            <a:lvl1pPr algn="ctr" indent="0" marL="0">
              <a:buNone/>
              <a:defRPr sz="1200">
                <a:solidFill>
                  <a:schemeClr val="bg1"/>
                </a:solidFill>
              </a:defRPr>
            </a:lvl1pPr>
          </a:lstStyle>
          <a:p>
            <a:r>
              <a:rPr lang="en-US"/>
              <a:t>Click icon to add picture</a:t>
            </a:r>
            <a:endParaRPr dirty="0" lang="en-US"/>
          </a:p>
        </p:txBody>
      </p:sp>
      <p:sp>
        <p:nvSpPr>
          <p:cNvPr id="1048812" name="Rectangle 53"/>
          <p:cNvSpPr/>
          <p:nvPr userDrawn="1"/>
        </p:nvSpPr>
        <p:spPr>
          <a:xfrm>
            <a:off x="1285167" y="871728"/>
            <a:ext cx="72000" cy="9360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rotWithShape="1" dpi="0">
          <a:blip xmlns:r="http://schemas.openxmlformats.org/officeDocument/2006/relationships" r:embed="rId1">
            <a:lum/>
          </a:blip>
          <a:srcRect/>
          <a:stretch>
            <a:fillRect/>
          </a:stretch>
        </a:blipFill>
      </p:bgPr>
    </p:bg>
    <p:spTree>
      <p:nvGrpSpPr>
        <p:cNvPr id="108" name=""/>
        <p:cNvGrpSpPr/>
        <p:nvPr/>
      </p:nvGrpSpPr>
      <p:grpSpPr>
        <a:xfrm>
          <a:off x="0" y="0"/>
          <a:ext cx="0" cy="0"/>
          <a:chOff x="0" y="0"/>
          <a:chExt cx="0" cy="0"/>
        </a:xfrm>
      </p:grpSpPr>
      <p:sp>
        <p:nvSpPr>
          <p:cNvPr id="1048909" name="Rectangle 14"/>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10" name="Title 1"/>
          <p:cNvSpPr>
            <a:spLocks noGrp="1"/>
          </p:cNvSpPr>
          <p:nvPr>
            <p:ph type="title" hasCustomPrompt="1"/>
          </p:nvPr>
        </p:nvSpPr>
        <p:spPr>
          <a:xfrm>
            <a:off x="1814400" y="1144587"/>
            <a:ext cx="9395400" cy="1483413"/>
          </a:xfrm>
        </p:spPr>
        <p:txBody>
          <a:bodyPr>
            <a:noAutofit/>
          </a:bodyPr>
          <a:lstStyle>
            <a:lvl1pPr>
              <a:defRPr sz="5500"/>
            </a:lvl1pPr>
          </a:lstStyle>
          <a:p>
            <a:r>
              <a:rPr dirty="0" lang="en-US"/>
              <a:t>THANK</a:t>
            </a:r>
            <a:br>
              <a:rPr dirty="0" lang="en-US"/>
            </a:br>
            <a:r>
              <a:rPr dirty="0" lang="en-US"/>
              <a:t>YOU!</a:t>
            </a:r>
          </a:p>
        </p:txBody>
      </p:sp>
      <p:sp>
        <p:nvSpPr>
          <p:cNvPr id="1048911" name="Date Placeholder 3"/>
          <p:cNvSpPr>
            <a:spLocks noGrp="1"/>
          </p:cNvSpPr>
          <p:nvPr>
            <p:ph type="dt" sz="half" idx="10"/>
          </p:nvPr>
        </p:nvSpPr>
        <p:spPr/>
        <p:txBody>
          <a:bodyPr/>
          <a:p>
            <a:fld id="{11D0F1A0-84E6-4AA0-9183-7CA10A278BD9}" type="datetime1">
              <a:rPr lang="en-US" smtClean="0"/>
              <a:t>8/31/2021</a:t>
            </a:fld>
            <a:endParaRPr dirty="0" lang="en-US"/>
          </a:p>
        </p:txBody>
      </p:sp>
      <p:sp>
        <p:nvSpPr>
          <p:cNvPr id="1048912" name="Footer Placeholder 4"/>
          <p:cNvSpPr>
            <a:spLocks noGrp="1"/>
          </p:cNvSpPr>
          <p:nvPr>
            <p:ph type="ftr" sz="quarter" idx="11"/>
          </p:nvPr>
        </p:nvSpPr>
        <p:spPr/>
        <p:txBody>
          <a:bodyPr/>
          <a:p>
            <a:r>
              <a:rPr dirty="0" lang="en-US"/>
              <a:t>Presentation Title</a:t>
            </a:r>
          </a:p>
        </p:txBody>
      </p:sp>
      <p:sp>
        <p:nvSpPr>
          <p:cNvPr id="1048913"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914" name="Rectangle 8"/>
          <p:cNvSpPr/>
          <p:nvPr userDrawn="1"/>
        </p:nvSpPr>
        <p:spPr>
          <a:xfrm>
            <a:off x="1379621" y="0"/>
            <a:ext cx="144000" cy="2484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15" name="Subtitle 2"/>
          <p:cNvSpPr>
            <a:spLocks noGrp="1"/>
          </p:cNvSpPr>
          <p:nvPr>
            <p:ph type="subTitle" idx="13" hasCustomPrompt="1"/>
          </p:nvPr>
        </p:nvSpPr>
        <p:spPr>
          <a:xfrm>
            <a:off x="1812758" y="3038688"/>
            <a:ext cx="9144000" cy="1397991"/>
          </a:xfrm>
        </p:spPr>
        <p:txBody>
          <a:bodyPr>
            <a:normAutofit/>
          </a:bodyPr>
          <a:lstStyle>
            <a:lvl1pPr algn="l" indent="0" marL="0">
              <a:buNone/>
              <a:defRPr b="1" sz="30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Lorem Ipsum</a:t>
            </a:r>
            <a:br>
              <a:rPr dirty="0" lang="en-US"/>
            </a:br>
            <a:r>
              <a:rPr dirty="0" lang="en-US"/>
              <a:t>Dolor</a:t>
            </a:r>
          </a:p>
        </p:txBody>
      </p:sp>
      <p:cxnSp>
        <p:nvCxnSpPr>
          <p:cNvPr id="3145820" name="Straight Connector 10"/>
          <p:cNvCxnSpPr>
            <a:cxnSpLocks/>
          </p:cNvCxnSpPr>
          <p:nvPr userDrawn="1"/>
        </p:nvCxnSpPr>
        <p:spPr>
          <a:xfrm>
            <a:off x="1957137" y="2883641"/>
            <a:ext cx="930442"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21" name="Straight Connector 11"/>
          <p:cNvCxnSpPr>
            <a:cxnSpLocks/>
          </p:cNvCxnSpPr>
          <p:nvPr userDrawn="1"/>
        </p:nvCxnSpPr>
        <p:spPr>
          <a:xfrm rot="16200000">
            <a:off x="10391274" y="6172200"/>
            <a:ext cx="1371600"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048916" name="Text Placeholder 14"/>
          <p:cNvSpPr>
            <a:spLocks noGrp="1"/>
          </p:cNvSpPr>
          <p:nvPr>
            <p:ph type="body" sz="quarter" idx="14" hasCustomPrompt="1"/>
          </p:nvPr>
        </p:nvSpPr>
        <p:spPr>
          <a:xfrm>
            <a:off x="9416048" y="5377580"/>
            <a:ext cx="1460500" cy="481013"/>
          </a:xfrm>
        </p:spPr>
        <p:txBody>
          <a:bodyPr/>
          <a:lstStyle>
            <a:lvl1pPr algn="r" indent="0" marL="0">
              <a:buNone/>
              <a:defRPr b="1" dirty="0" sz="3000" i="0" kern="1200" lang="en-US">
                <a:solidFill>
                  <a:schemeClr val="tx2"/>
                </a:solidFill>
                <a:latin typeface="+mn-lt"/>
                <a:ea typeface="+mn-ea"/>
                <a:cs typeface="+mn-cs"/>
              </a:defRPr>
            </a:lvl1pPr>
          </a:lstStyle>
          <a:p>
            <a:pPr lvl="0"/>
            <a:r>
              <a:rPr dirty="0" lang="en-US"/>
              <a:t>20XX</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rotWithShape="1" dpi="0">
          <a:blip xmlns:r="http://schemas.openxmlformats.org/officeDocument/2006/relationships" r:embed="rId1">
            <a:lum/>
          </a:blip>
          <a:srcRect/>
          <a:stretch>
            <a:fillRect/>
          </a:stretch>
        </a:blipFill>
      </p:bgPr>
    </p:bg>
    <p:spTree>
      <p:nvGrpSpPr>
        <p:cNvPr id="110" name=""/>
        <p:cNvGrpSpPr/>
        <p:nvPr/>
      </p:nvGrpSpPr>
      <p:grpSpPr>
        <a:xfrm>
          <a:off x="0" y="0"/>
          <a:ext cx="0" cy="0"/>
          <a:chOff x="0" y="0"/>
          <a:chExt cx="0" cy="0"/>
        </a:xfrm>
      </p:grpSpPr>
      <p:sp>
        <p:nvSpPr>
          <p:cNvPr id="1048928" name="Rectangle 10"/>
          <p:cNvSpPr/>
          <p:nvPr userDrawn="1"/>
        </p:nvSpPr>
        <p:spPr>
          <a:xfrm>
            <a:off x="-1" y="0"/>
            <a:ext cx="12191989"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29" name="Title 1"/>
          <p:cNvSpPr>
            <a:spLocks noGrp="1"/>
          </p:cNvSpPr>
          <p:nvPr>
            <p:ph type="ctrTitle" hasCustomPrompt="1"/>
          </p:nvPr>
        </p:nvSpPr>
        <p:spPr>
          <a:xfrm>
            <a:off x="1812758" y="2522758"/>
            <a:ext cx="8807116" cy="2387600"/>
          </a:xfrm>
        </p:spPr>
        <p:txBody>
          <a:bodyPr anchor="b">
            <a:normAutofit/>
          </a:bodyPr>
          <a:lstStyle>
            <a:lvl1pPr algn="l">
              <a:defRPr b="1" sz="5500">
                <a:solidFill>
                  <a:schemeClr val="bg1"/>
                </a:solidFill>
              </a:defRPr>
            </a:lvl1pPr>
          </a:lstStyle>
          <a:p>
            <a:r>
              <a:rPr dirty="0" lang="en-US"/>
              <a:t>THANK</a:t>
            </a:r>
            <a:br>
              <a:rPr dirty="0" lang="en-US"/>
            </a:br>
            <a:r>
              <a:rPr dirty="0" lang="en-US"/>
              <a:t>YOU!</a:t>
            </a:r>
          </a:p>
        </p:txBody>
      </p:sp>
      <p:sp>
        <p:nvSpPr>
          <p:cNvPr id="1048930" name="Subtitle 2"/>
          <p:cNvSpPr>
            <a:spLocks noGrp="1"/>
          </p:cNvSpPr>
          <p:nvPr>
            <p:ph type="subTitle" idx="1" hasCustomPrompt="1"/>
          </p:nvPr>
        </p:nvSpPr>
        <p:spPr>
          <a:xfrm>
            <a:off x="1812758" y="5257226"/>
            <a:ext cx="9144000" cy="1397991"/>
          </a:xfrm>
        </p:spPr>
        <p:txBody>
          <a:bodyPr>
            <a:normAutofit/>
          </a:bodyPr>
          <a:lstStyle>
            <a:lvl1pPr algn="l" indent="0" marL="0">
              <a:buNone/>
              <a:defRPr b="1" sz="30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Lorem Ipsum</a:t>
            </a:r>
            <a:br>
              <a:rPr dirty="0" lang="en-US"/>
            </a:br>
            <a:r>
              <a:rPr dirty="0" lang="en-US"/>
              <a:t>Dolor</a:t>
            </a:r>
          </a:p>
        </p:txBody>
      </p:sp>
      <p:sp>
        <p:nvSpPr>
          <p:cNvPr id="1048931" name="Date Placeholder 3"/>
          <p:cNvSpPr>
            <a:spLocks noGrp="1"/>
          </p:cNvSpPr>
          <p:nvPr>
            <p:ph type="dt" sz="half" idx="10"/>
          </p:nvPr>
        </p:nvSpPr>
        <p:spPr/>
        <p:txBody>
          <a:bodyPr/>
          <a:p>
            <a:fld id="{7339F772-C659-4F6E-A95D-21349475745A}" type="datetime1">
              <a:rPr lang="en-US" smtClean="0"/>
              <a:t>8/31/2021</a:t>
            </a:fld>
            <a:endParaRPr dirty="0" lang="en-US"/>
          </a:p>
        </p:txBody>
      </p:sp>
      <p:sp>
        <p:nvSpPr>
          <p:cNvPr id="1048932" name="Footer Placeholder 4"/>
          <p:cNvSpPr>
            <a:spLocks noGrp="1"/>
          </p:cNvSpPr>
          <p:nvPr>
            <p:ph type="ftr" sz="quarter" idx="11"/>
          </p:nvPr>
        </p:nvSpPr>
        <p:spPr/>
        <p:txBody>
          <a:bodyPr/>
          <a:p>
            <a:r>
              <a:rPr dirty="0" lang="en-US"/>
              <a:t>Presentation Title</a:t>
            </a:r>
          </a:p>
        </p:txBody>
      </p:sp>
      <p:sp>
        <p:nvSpPr>
          <p:cNvPr id="1048933"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934" name="Rectangle 9"/>
          <p:cNvSpPr/>
          <p:nvPr userDrawn="1"/>
        </p:nvSpPr>
        <p:spPr>
          <a:xfrm>
            <a:off x="1379621" y="3438000"/>
            <a:ext cx="144000" cy="3420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27" name="Straight Connector 11"/>
          <p:cNvCxnSpPr>
            <a:cxnSpLocks/>
          </p:cNvCxnSpPr>
          <p:nvPr userDrawn="1"/>
        </p:nvCxnSpPr>
        <p:spPr>
          <a:xfrm>
            <a:off x="1957137" y="5102179"/>
            <a:ext cx="930442"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28" name="Straight Connector 12"/>
          <p:cNvCxnSpPr>
            <a:cxnSpLocks/>
          </p:cNvCxnSpPr>
          <p:nvPr userDrawn="1"/>
        </p:nvCxnSpPr>
        <p:spPr>
          <a:xfrm rot="16200000">
            <a:off x="10391274" y="685801"/>
            <a:ext cx="1371600"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048935" name="Text Placeholder 14"/>
          <p:cNvSpPr>
            <a:spLocks noGrp="1"/>
          </p:cNvSpPr>
          <p:nvPr>
            <p:ph type="body" sz="quarter" idx="13" hasCustomPrompt="1"/>
          </p:nvPr>
        </p:nvSpPr>
        <p:spPr>
          <a:xfrm>
            <a:off x="9416048" y="1006893"/>
            <a:ext cx="1460500" cy="481013"/>
          </a:xfrm>
        </p:spPr>
        <p:txBody>
          <a:bodyPr/>
          <a:lstStyle>
            <a:lvl1pPr algn="r" indent="0" marL="0">
              <a:buNone/>
              <a:defRPr b="1" dirty="0" sz="3000" i="0" kern="1200" lang="en-US">
                <a:solidFill>
                  <a:schemeClr val="tx2"/>
                </a:solidFill>
                <a:latin typeface="+mn-lt"/>
                <a:ea typeface="+mn-ea"/>
                <a:cs typeface="+mn-cs"/>
              </a:defRPr>
            </a:lvl1pPr>
          </a:lstStyle>
          <a:p>
            <a:pPr lvl="0"/>
            <a:r>
              <a:rPr dirty="0" lang="en-US"/>
              <a:t>20XX</a:t>
            </a: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rotWithShape="1" dpi="0">
          <a:blip xmlns:r="http://schemas.openxmlformats.org/officeDocument/2006/relationships" r:embed="rId1">
            <a:lum/>
          </a:blip>
          <a:srcRect/>
          <a:stretch>
            <a:fillRect/>
          </a:stretch>
        </a:blipFill>
      </p:bgPr>
    </p:bg>
    <p:spTree>
      <p:nvGrpSpPr>
        <p:cNvPr id="70" name=""/>
        <p:cNvGrpSpPr/>
        <p:nvPr/>
      </p:nvGrpSpPr>
      <p:grpSpPr>
        <a:xfrm>
          <a:off x="0" y="0"/>
          <a:ext cx="0" cy="0"/>
          <a:chOff x="0" y="0"/>
          <a:chExt cx="0" cy="0"/>
        </a:xfrm>
      </p:grpSpPr>
      <p:sp>
        <p:nvSpPr>
          <p:cNvPr id="1048598" name="Rectangle 10"/>
          <p:cNvSpPr/>
          <p:nvPr userDrawn="1"/>
        </p:nvSpPr>
        <p:spPr>
          <a:xfrm>
            <a:off x="0" y="4251158"/>
            <a:ext cx="12192000" cy="2606842"/>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sp>
        <p:nvSpPr>
          <p:cNvPr id="1048599" name="Title 1"/>
          <p:cNvSpPr>
            <a:spLocks noGrp="1"/>
          </p:cNvSpPr>
          <p:nvPr>
            <p:ph type="ctrTitle" hasCustomPrompt="1"/>
          </p:nvPr>
        </p:nvSpPr>
        <p:spPr>
          <a:xfrm>
            <a:off x="1812758" y="4700332"/>
            <a:ext cx="8807116" cy="915873"/>
          </a:xfrm>
        </p:spPr>
        <p:txBody>
          <a:bodyPr anchor="b">
            <a:normAutofit/>
          </a:bodyPr>
          <a:lstStyle>
            <a:lvl1pPr algn="l">
              <a:defRPr b="1" sz="5500">
                <a:solidFill>
                  <a:schemeClr val="bg1"/>
                </a:solidFill>
              </a:defRPr>
            </a:lvl1pPr>
          </a:lstStyle>
          <a:p>
            <a:r>
              <a:rPr lang="en-US" noProof="0"/>
              <a:t>THANK YOU!</a:t>
            </a:r>
          </a:p>
        </p:txBody>
      </p:sp>
      <p:sp>
        <p:nvSpPr>
          <p:cNvPr id="1048600" name="Subtitle 2"/>
          <p:cNvSpPr>
            <a:spLocks noGrp="1"/>
          </p:cNvSpPr>
          <p:nvPr>
            <p:ph type="subTitle" idx="1" hasCustomPrompt="1"/>
          </p:nvPr>
        </p:nvSpPr>
        <p:spPr>
          <a:xfrm>
            <a:off x="1812758" y="5963075"/>
            <a:ext cx="9144000" cy="601840"/>
          </a:xfrm>
        </p:spPr>
        <p:txBody>
          <a:bodyPr>
            <a:normAutofit/>
          </a:bodyPr>
          <a:lstStyle>
            <a:lvl1pPr algn="l" indent="0" marL="0">
              <a:buNone/>
              <a:defRPr b="1" sz="30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a:t>Lorem Ipsum Dolor</a:t>
            </a:r>
          </a:p>
        </p:txBody>
      </p:sp>
      <p:sp>
        <p:nvSpPr>
          <p:cNvPr id="1048601" name="Date Placeholder 3"/>
          <p:cNvSpPr>
            <a:spLocks noGrp="1"/>
          </p:cNvSpPr>
          <p:nvPr>
            <p:ph type="dt" sz="half" idx="10"/>
          </p:nvPr>
        </p:nvSpPr>
        <p:spPr/>
        <p:txBody>
          <a:bodyPr/>
          <a:p>
            <a:fld id="{553C389B-1365-4D57-8640-FE32C76A82BF}" type="datetime1">
              <a:rPr lang="en-US" noProof="0" smtClean="0"/>
              <a:t>8/31/2021</a:t>
            </a:fld>
            <a:endParaRPr lang="en-US" noProof="0"/>
          </a:p>
        </p:txBody>
      </p:sp>
      <p:sp>
        <p:nvSpPr>
          <p:cNvPr id="1048602" name="Footer Placeholder 4"/>
          <p:cNvSpPr>
            <a:spLocks noGrp="1"/>
          </p:cNvSpPr>
          <p:nvPr>
            <p:ph type="ftr" sz="quarter" idx="11"/>
          </p:nvPr>
        </p:nvSpPr>
        <p:spPr/>
        <p:txBody>
          <a:bodyPr/>
          <a:p>
            <a:r>
              <a:rPr lang="en-US" noProof="0"/>
              <a:t>Presentation Title</a:t>
            </a:r>
          </a:p>
        </p:txBody>
      </p:sp>
      <p:sp>
        <p:nvSpPr>
          <p:cNvPr id="1048603" name="Slide Number Placeholder 5"/>
          <p:cNvSpPr>
            <a:spLocks noGrp="1"/>
          </p:cNvSpPr>
          <p:nvPr>
            <p:ph type="sldNum" sz="quarter" idx="12"/>
          </p:nvPr>
        </p:nvSpPr>
        <p:spPr/>
        <p:txBody>
          <a:bodyPr/>
          <a:p>
            <a:fld id="{95CBEC59-7FF9-4688-98DF-89832A0C9025}" type="slidenum">
              <a:rPr lang="en-US" noProof="0" smtClean="0"/>
              <a:t>‹#›</a:t>
            </a:fld>
            <a:endParaRPr lang="en-US" noProof="0"/>
          </a:p>
        </p:txBody>
      </p:sp>
      <p:sp>
        <p:nvSpPr>
          <p:cNvPr id="1048604" name="Rectangle 9"/>
          <p:cNvSpPr/>
          <p:nvPr userDrawn="1"/>
        </p:nvSpPr>
        <p:spPr>
          <a:xfrm>
            <a:off x="1379621" y="4878000"/>
            <a:ext cx="144000" cy="1980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cxnSp>
        <p:nvCxnSpPr>
          <p:cNvPr id="3145730" name="Straight Connector 11"/>
          <p:cNvCxnSpPr>
            <a:cxnSpLocks/>
          </p:cNvCxnSpPr>
          <p:nvPr userDrawn="1"/>
        </p:nvCxnSpPr>
        <p:spPr>
          <a:xfrm>
            <a:off x="1957137" y="5808027"/>
            <a:ext cx="930442"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31" name="Straight Connector 13"/>
          <p:cNvCxnSpPr>
            <a:cxnSpLocks/>
          </p:cNvCxnSpPr>
          <p:nvPr userDrawn="1"/>
        </p:nvCxnSpPr>
        <p:spPr>
          <a:xfrm rot="16200000">
            <a:off x="10391274" y="685801"/>
            <a:ext cx="1371600" cy="0"/>
          </a:xfrm>
          <a:prstGeom prst="line"/>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048605" name="Text Placeholder 14"/>
          <p:cNvSpPr>
            <a:spLocks noGrp="1"/>
          </p:cNvSpPr>
          <p:nvPr>
            <p:ph type="body" sz="quarter" idx="14" hasCustomPrompt="1"/>
          </p:nvPr>
        </p:nvSpPr>
        <p:spPr>
          <a:xfrm>
            <a:off x="9416048" y="1006893"/>
            <a:ext cx="1460500" cy="481013"/>
          </a:xfrm>
        </p:spPr>
        <p:txBody>
          <a:bodyPr/>
          <a:lstStyle>
            <a:lvl1pPr algn="r" indent="0" marL="0">
              <a:buNone/>
              <a:defRPr b="1" dirty="0" sz="3000" i="0" kern="1200" lang="en-US">
                <a:solidFill>
                  <a:schemeClr val="bg2"/>
                </a:solidFill>
                <a:latin typeface="+mn-lt"/>
                <a:ea typeface="+mn-ea"/>
                <a:cs typeface="+mn-cs"/>
              </a:defRPr>
            </a:lvl1pPr>
          </a:lstStyle>
          <a:p>
            <a:pPr lvl="0"/>
            <a:r>
              <a:rPr lang="en-US" noProof="0"/>
              <a:t>20XX</a:t>
            </a: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rotWithShape="1" dpi="0">
          <a:blip xmlns:r="http://schemas.openxmlformats.org/officeDocument/2006/relationships" r:embed="rId1">
            <a:lum/>
          </a:blip>
          <a:srcRect/>
          <a:stretch>
            <a:fillRect/>
          </a:stretch>
        </a:blipFill>
      </p:bgPr>
    </p:bg>
    <p:spTree>
      <p:nvGrpSpPr>
        <p:cNvPr id="96" name=""/>
        <p:cNvGrpSpPr/>
        <p:nvPr/>
      </p:nvGrpSpPr>
      <p:grpSpPr>
        <a:xfrm>
          <a:off x="0" y="0"/>
          <a:ext cx="0" cy="0"/>
          <a:chOff x="0" y="0"/>
          <a:chExt cx="0" cy="0"/>
        </a:xfrm>
      </p:grpSpPr>
      <p:sp>
        <p:nvSpPr>
          <p:cNvPr id="1048769" name="Rectangle 12"/>
          <p:cNvSpPr/>
          <p:nvPr userDrawn="1"/>
        </p:nvSpPr>
        <p:spPr>
          <a:xfrm>
            <a:off x="120000" y="117000"/>
            <a:ext cx="11952000" cy="6624000"/>
          </a:xfrm>
          <a:prstGeom prst="rect"/>
          <a:gradFill flip="none" rotWithShape="1">
            <a:gsLst>
              <a:gs pos="0">
                <a:schemeClr val="bg2">
                  <a:alpha val="85000"/>
                </a:schemeClr>
              </a:gs>
              <a:gs pos="100000">
                <a:schemeClr val="accent1">
                  <a:alpha val="85000"/>
                </a:schemeClr>
              </a:gs>
            </a:gsLst>
            <a:lin ang="0" scaled="1"/>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70" name="Title 1"/>
          <p:cNvSpPr>
            <a:spLocks noGrp="1"/>
          </p:cNvSpPr>
          <p:nvPr>
            <p:ph type="ctrTitle" hasCustomPrompt="1"/>
          </p:nvPr>
        </p:nvSpPr>
        <p:spPr>
          <a:xfrm>
            <a:off x="1812758" y="2413986"/>
            <a:ext cx="7107331" cy="1838643"/>
          </a:xfrm>
        </p:spPr>
        <p:txBody>
          <a:bodyPr anchor="b">
            <a:normAutofit/>
          </a:bodyPr>
          <a:lstStyle>
            <a:lvl1pPr algn="l">
              <a:defRPr b="1" sz="5500">
                <a:solidFill>
                  <a:schemeClr val="bg1"/>
                </a:solidFill>
              </a:defRPr>
            </a:lvl1pPr>
          </a:lstStyle>
          <a:p>
            <a:r>
              <a:rPr dirty="0" lang="en-US"/>
              <a:t>THANK</a:t>
            </a:r>
            <a:br>
              <a:rPr dirty="0" lang="en-US"/>
            </a:br>
            <a:r>
              <a:rPr dirty="0" lang="en-US"/>
              <a:t>YOU!</a:t>
            </a:r>
          </a:p>
        </p:txBody>
      </p:sp>
      <p:sp>
        <p:nvSpPr>
          <p:cNvPr id="1048771" name="Subtitle 2"/>
          <p:cNvSpPr>
            <a:spLocks noGrp="1"/>
          </p:cNvSpPr>
          <p:nvPr>
            <p:ph type="subTitle" idx="1" hasCustomPrompt="1"/>
          </p:nvPr>
        </p:nvSpPr>
        <p:spPr>
          <a:xfrm>
            <a:off x="1812758" y="4599498"/>
            <a:ext cx="7107331" cy="966857"/>
          </a:xfrm>
        </p:spPr>
        <p:txBody>
          <a:bodyPr>
            <a:normAutofit/>
          </a:bodyPr>
          <a:lstStyle>
            <a:lvl1pPr algn="l" indent="0" marL="0">
              <a:buNone/>
              <a:defRPr b="1" sz="30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Lorem Ipsum</a:t>
            </a:r>
            <a:br>
              <a:rPr dirty="0" lang="en-US"/>
            </a:br>
            <a:r>
              <a:rPr dirty="0" lang="en-US"/>
              <a:t>Dolor</a:t>
            </a:r>
          </a:p>
        </p:txBody>
      </p:sp>
      <p:sp>
        <p:nvSpPr>
          <p:cNvPr id="1048772" name="Date Placeholder 3"/>
          <p:cNvSpPr>
            <a:spLocks noGrp="1"/>
          </p:cNvSpPr>
          <p:nvPr>
            <p:ph type="dt" sz="half" idx="10"/>
          </p:nvPr>
        </p:nvSpPr>
        <p:spPr/>
        <p:txBody>
          <a:bodyPr/>
          <a:p>
            <a:fld id="{CF1BB306-77B6-40D8-8A71-1A24515FE48B}" type="datetime1">
              <a:rPr lang="en-US" smtClean="0"/>
              <a:t>8/31/2021</a:t>
            </a:fld>
            <a:endParaRPr dirty="0" lang="en-US"/>
          </a:p>
        </p:txBody>
      </p:sp>
      <p:sp>
        <p:nvSpPr>
          <p:cNvPr id="1048773" name="Footer Placeholder 4"/>
          <p:cNvSpPr>
            <a:spLocks noGrp="1"/>
          </p:cNvSpPr>
          <p:nvPr>
            <p:ph type="ftr" sz="quarter" idx="11"/>
          </p:nvPr>
        </p:nvSpPr>
        <p:spPr/>
        <p:txBody>
          <a:bodyPr/>
          <a:p>
            <a:r>
              <a:rPr dirty="0" lang="en-US"/>
              <a:t>Presentation Title</a:t>
            </a:r>
          </a:p>
        </p:txBody>
      </p:sp>
      <p:sp>
        <p:nvSpPr>
          <p:cNvPr id="1048774"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775" name="Rectangle 9"/>
          <p:cNvSpPr/>
          <p:nvPr userDrawn="1"/>
        </p:nvSpPr>
        <p:spPr>
          <a:xfrm>
            <a:off x="1379621" y="2740862"/>
            <a:ext cx="144000" cy="1289304"/>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76" name="Straight Connector 11"/>
          <p:cNvCxnSpPr>
            <a:cxnSpLocks/>
          </p:cNvCxnSpPr>
          <p:nvPr userDrawn="1"/>
        </p:nvCxnSpPr>
        <p:spPr>
          <a:xfrm>
            <a:off x="1957137" y="4444451"/>
            <a:ext cx="930442"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77" name="Straight Connector 13"/>
          <p:cNvCxnSpPr>
            <a:cxnSpLocks/>
          </p:cNvCxnSpPr>
          <p:nvPr userDrawn="1"/>
        </p:nvCxnSpPr>
        <p:spPr>
          <a:xfrm flipV="1">
            <a:off x="11077074" y="5622756"/>
            <a:ext cx="0" cy="984222"/>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048776" name="Text Placeholder 14"/>
          <p:cNvSpPr>
            <a:spLocks noGrp="1"/>
          </p:cNvSpPr>
          <p:nvPr>
            <p:ph type="body" sz="quarter" idx="13" hasCustomPrompt="1"/>
          </p:nvPr>
        </p:nvSpPr>
        <p:spPr>
          <a:xfrm>
            <a:off x="9416048" y="5513936"/>
            <a:ext cx="1460500" cy="481013"/>
          </a:xfrm>
        </p:spPr>
        <p:txBody>
          <a:bodyPr/>
          <a:lstStyle>
            <a:lvl1pPr algn="r" indent="0" marL="0">
              <a:buNone/>
              <a:defRPr b="1" dirty="0" sz="3000" i="0" kern="1200" lang="en-US">
                <a:solidFill>
                  <a:schemeClr val="tx2"/>
                </a:solidFill>
                <a:latin typeface="+mn-lt"/>
                <a:ea typeface="+mn-ea"/>
                <a:cs typeface="+mn-cs"/>
              </a:defRPr>
            </a:lvl1pPr>
          </a:lstStyle>
          <a:p>
            <a:pPr lvl="0"/>
            <a:r>
              <a:rPr dirty="0" lang="en-US"/>
              <a:t>20XX</a:t>
            </a: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rotWithShape="1" dpi="0">
          <a:blip xmlns:r="http://schemas.openxmlformats.org/officeDocument/2006/relationships" r:embed="rId1">
            <a:lum/>
          </a:blip>
          <a:srcRect/>
          <a:stretch>
            <a:fillRect/>
          </a:stretch>
        </a:blipFill>
      </p:bgPr>
    </p:bg>
    <p:spTree>
      <p:nvGrpSpPr>
        <p:cNvPr id="105" name=""/>
        <p:cNvGrpSpPr/>
        <p:nvPr/>
      </p:nvGrpSpPr>
      <p:grpSpPr>
        <a:xfrm>
          <a:off x="0" y="0"/>
          <a:ext cx="0" cy="0"/>
          <a:chOff x="0" y="0"/>
          <a:chExt cx="0" cy="0"/>
        </a:xfrm>
      </p:grpSpPr>
      <p:sp>
        <p:nvSpPr>
          <p:cNvPr id="1048882" name="Rectangle 10"/>
          <p:cNvSpPr/>
          <p:nvPr userDrawn="1"/>
        </p:nvSpPr>
        <p:spPr>
          <a:xfrm>
            <a:off x="0" y="0"/>
            <a:ext cx="12192000" cy="4446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sp>
        <p:nvSpPr>
          <p:cNvPr id="1048883" name="Title 1"/>
          <p:cNvSpPr>
            <a:spLocks noGrp="1"/>
          </p:cNvSpPr>
          <p:nvPr>
            <p:ph type="ctrTitle" hasCustomPrompt="1"/>
          </p:nvPr>
        </p:nvSpPr>
        <p:spPr>
          <a:xfrm>
            <a:off x="1812758" y="4764500"/>
            <a:ext cx="8807116" cy="915873"/>
          </a:xfrm>
        </p:spPr>
        <p:txBody>
          <a:bodyPr anchor="b">
            <a:normAutofit/>
          </a:bodyPr>
          <a:lstStyle>
            <a:lvl1pPr algn="l">
              <a:defRPr b="1" sz="5500">
                <a:gradFill>
                  <a:gsLst>
                    <a:gs pos="0">
                      <a:schemeClr val="bg2"/>
                    </a:gs>
                    <a:gs pos="100000">
                      <a:schemeClr val="accent1"/>
                    </a:gs>
                  </a:gsLst>
                  <a:lin ang="0" scaled="1"/>
                </a:gradFill>
              </a:defRPr>
            </a:lvl1pPr>
          </a:lstStyle>
          <a:p>
            <a:r>
              <a:rPr lang="en-US" noProof="0"/>
              <a:t>THANK YOU!</a:t>
            </a:r>
          </a:p>
        </p:txBody>
      </p:sp>
      <p:sp>
        <p:nvSpPr>
          <p:cNvPr id="1048884" name="Subtitle 2"/>
          <p:cNvSpPr>
            <a:spLocks noGrp="1"/>
          </p:cNvSpPr>
          <p:nvPr>
            <p:ph type="subTitle" idx="1" hasCustomPrompt="1"/>
          </p:nvPr>
        </p:nvSpPr>
        <p:spPr>
          <a:xfrm>
            <a:off x="1812758" y="6043285"/>
            <a:ext cx="9144000" cy="601840"/>
          </a:xfrm>
        </p:spPr>
        <p:txBody>
          <a:bodyPr>
            <a:normAutofit/>
          </a:bodyPr>
          <a:lstStyle>
            <a:lvl1pPr algn="l" indent="0" marL="0">
              <a:buNone/>
              <a:defRPr b="1" sz="3000" i="0">
                <a:solidFill>
                  <a:schemeClr val="accent1"/>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a:t>Lorem Ipsum Dolor</a:t>
            </a:r>
          </a:p>
        </p:txBody>
      </p:sp>
      <p:sp>
        <p:nvSpPr>
          <p:cNvPr id="1048885" name="Date Placeholder 3"/>
          <p:cNvSpPr>
            <a:spLocks noGrp="1"/>
          </p:cNvSpPr>
          <p:nvPr>
            <p:ph type="dt" sz="half" idx="10"/>
          </p:nvPr>
        </p:nvSpPr>
        <p:spPr/>
        <p:txBody>
          <a:bodyPr/>
          <a:p>
            <a:fld id="{646D3CFD-4D7A-41AC-A46D-B09F422513E8}" type="datetime1">
              <a:rPr lang="en-US" noProof="0" smtClean="0"/>
              <a:t>8/31/2021</a:t>
            </a:fld>
            <a:endParaRPr lang="en-US" noProof="0"/>
          </a:p>
        </p:txBody>
      </p:sp>
      <p:sp>
        <p:nvSpPr>
          <p:cNvPr id="1048886" name="Footer Placeholder 4"/>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1048887" name="Slide Number Placeholder 5"/>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t>‹#›</a:t>
            </a:fld>
            <a:endParaRPr lang="en-US" noProof="0"/>
          </a:p>
        </p:txBody>
      </p:sp>
      <p:sp>
        <p:nvSpPr>
          <p:cNvPr id="1048888" name="Rectangle 9"/>
          <p:cNvSpPr/>
          <p:nvPr userDrawn="1"/>
        </p:nvSpPr>
        <p:spPr>
          <a:xfrm>
            <a:off x="1379621" y="4950000"/>
            <a:ext cx="144000" cy="19080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cxnSp>
        <p:nvCxnSpPr>
          <p:cNvPr id="3145809" name="Straight Connector 12"/>
          <p:cNvCxnSpPr>
            <a:cxnSpLocks/>
          </p:cNvCxnSpPr>
          <p:nvPr userDrawn="1"/>
        </p:nvCxnSpPr>
        <p:spPr>
          <a:xfrm rot="10800000">
            <a:off x="10820400" y="870003"/>
            <a:ext cx="1371600"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048889" name="Text Placeholder 14"/>
          <p:cNvSpPr>
            <a:spLocks noGrp="1"/>
          </p:cNvSpPr>
          <p:nvPr>
            <p:ph type="body" sz="quarter" idx="13" hasCustomPrompt="1"/>
          </p:nvPr>
        </p:nvSpPr>
        <p:spPr>
          <a:xfrm>
            <a:off x="10668000" y="1005185"/>
            <a:ext cx="1460500" cy="481013"/>
          </a:xfrm>
        </p:spPr>
        <p:txBody>
          <a:bodyPr/>
          <a:lstStyle>
            <a:lvl1pPr algn="l" indent="0" marL="0">
              <a:buNone/>
              <a:defRPr b="1" dirty="0" sz="3000" i="0" kern="1200" lang="en-US">
                <a:solidFill>
                  <a:schemeClr val="tx2"/>
                </a:solidFill>
                <a:latin typeface="+mn-lt"/>
                <a:ea typeface="+mn-ea"/>
                <a:cs typeface="+mn-cs"/>
              </a:defRPr>
            </a:lvl1pPr>
          </a:lstStyle>
          <a:p>
            <a:pPr lvl="0"/>
            <a:r>
              <a:rPr lang="en-US" noProof="0"/>
              <a:t>20XX</a:t>
            </a:r>
          </a:p>
        </p:txBody>
      </p:sp>
      <p:cxnSp>
        <p:nvCxnSpPr>
          <p:cNvPr id="3145810" name="Straight Connector 13"/>
          <p:cNvCxnSpPr>
            <a:cxnSpLocks/>
          </p:cNvCxnSpPr>
          <p:nvPr userDrawn="1"/>
        </p:nvCxnSpPr>
        <p:spPr>
          <a:xfrm>
            <a:off x="1957137" y="5823067"/>
            <a:ext cx="930442" cy="0"/>
          </a:xfrm>
          <a:prstGeom prst="line"/>
          <a:ln w="2540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rotWithShape="1" dpi="0">
          <a:blip xmlns:r="http://schemas.openxmlformats.org/officeDocument/2006/relationships" r:embed="rId1">
            <a:lum/>
          </a:blip>
          <a:srcRect/>
          <a:stretch>
            <a:fillRect/>
          </a:stretch>
        </a:blipFill>
      </p:bgPr>
    </p:bg>
    <p:spTree>
      <p:nvGrpSpPr>
        <p:cNvPr id="117" name=""/>
        <p:cNvGrpSpPr/>
        <p:nvPr/>
      </p:nvGrpSpPr>
      <p:grpSpPr>
        <a:xfrm>
          <a:off x="0" y="0"/>
          <a:ext cx="0" cy="0"/>
          <a:chOff x="0" y="0"/>
          <a:chExt cx="0" cy="0"/>
        </a:xfrm>
      </p:grpSpPr>
      <p:sp>
        <p:nvSpPr>
          <p:cNvPr id="1049007" name="Rectangle 10"/>
          <p:cNvSpPr/>
          <p:nvPr userDrawn="1"/>
        </p:nvSpPr>
        <p:spPr>
          <a:xfrm>
            <a:off x="0" y="-1"/>
            <a:ext cx="12192000" cy="4464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sp>
        <p:nvSpPr>
          <p:cNvPr id="1049008" name="Title 1"/>
          <p:cNvSpPr>
            <a:spLocks noGrp="1"/>
          </p:cNvSpPr>
          <p:nvPr>
            <p:ph type="ctrTitle" hasCustomPrompt="1"/>
          </p:nvPr>
        </p:nvSpPr>
        <p:spPr>
          <a:xfrm>
            <a:off x="1812758" y="4785756"/>
            <a:ext cx="8807116" cy="915873"/>
          </a:xfrm>
        </p:spPr>
        <p:txBody>
          <a:bodyPr anchor="b">
            <a:normAutofit/>
          </a:bodyPr>
          <a:lstStyle>
            <a:lvl1pPr algn="l">
              <a:defRPr b="1" sz="5500">
                <a:gradFill>
                  <a:gsLst>
                    <a:gs pos="0">
                      <a:schemeClr val="bg2"/>
                    </a:gs>
                    <a:gs pos="100000">
                      <a:schemeClr val="accent1"/>
                    </a:gs>
                  </a:gsLst>
                  <a:lin ang="0" scaled="1"/>
                </a:gradFill>
              </a:defRPr>
            </a:lvl1pPr>
          </a:lstStyle>
          <a:p>
            <a:r>
              <a:rPr lang="en-US" noProof="0"/>
              <a:t>PRESENTATION TITLE</a:t>
            </a:r>
          </a:p>
        </p:txBody>
      </p:sp>
      <p:sp>
        <p:nvSpPr>
          <p:cNvPr id="1049009" name="Subtitle 2"/>
          <p:cNvSpPr>
            <a:spLocks noGrp="1"/>
          </p:cNvSpPr>
          <p:nvPr>
            <p:ph type="subTitle" idx="1" hasCustomPrompt="1"/>
          </p:nvPr>
        </p:nvSpPr>
        <p:spPr>
          <a:xfrm>
            <a:off x="1812758" y="6050473"/>
            <a:ext cx="9144000" cy="601840"/>
          </a:xfrm>
        </p:spPr>
        <p:txBody>
          <a:bodyPr>
            <a:normAutofit/>
          </a:bodyPr>
          <a:lstStyle>
            <a:lvl1pPr algn="l" indent="0" marL="0">
              <a:buNone/>
              <a:defRPr b="1" sz="3000" i="0">
                <a:solidFill>
                  <a:schemeClr val="accent1"/>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a:t>Lorem Ipsum Dolor</a:t>
            </a:r>
          </a:p>
        </p:txBody>
      </p:sp>
      <p:sp>
        <p:nvSpPr>
          <p:cNvPr id="1049010" name="Date Placeholder 3"/>
          <p:cNvSpPr>
            <a:spLocks noGrp="1"/>
          </p:cNvSpPr>
          <p:nvPr>
            <p:ph type="dt" sz="half" idx="10"/>
          </p:nvPr>
        </p:nvSpPr>
        <p:spPr/>
        <p:txBody>
          <a:bodyPr/>
          <a:p>
            <a:fld id="{EB7FBC92-456B-42A9-BBF5-ADCA2050DDCF}" type="datetime1">
              <a:rPr lang="en-US" noProof="0" smtClean="0"/>
              <a:t>8/31/2021</a:t>
            </a:fld>
            <a:endParaRPr lang="en-US" noProof="0"/>
          </a:p>
        </p:txBody>
      </p:sp>
      <p:sp>
        <p:nvSpPr>
          <p:cNvPr id="1049011" name="Footer Placeholder 4"/>
          <p:cNvSpPr>
            <a:spLocks noGrp="1"/>
          </p:cNvSpPr>
          <p:nvPr>
            <p:ph type="ftr" sz="quarter" idx="11"/>
          </p:nvPr>
        </p:nvSpPr>
        <p:spPr/>
        <p:txBody>
          <a:bodyPr/>
          <a:p>
            <a:r>
              <a:rPr lang="en-US" noProof="0"/>
              <a:t>Presentation Title</a:t>
            </a:r>
          </a:p>
        </p:txBody>
      </p:sp>
      <p:sp>
        <p:nvSpPr>
          <p:cNvPr id="1049012" name="Slide Number Placeholder 5"/>
          <p:cNvSpPr>
            <a:spLocks noGrp="1"/>
          </p:cNvSpPr>
          <p:nvPr>
            <p:ph type="sldNum" sz="quarter" idx="12"/>
          </p:nvPr>
        </p:nvSpPr>
        <p:spPr/>
        <p:txBody>
          <a:bodyPr/>
          <a:p>
            <a:fld id="{95CBEC59-7FF9-4688-98DF-89832A0C9025}" type="slidenum">
              <a:rPr lang="en-US" noProof="0" smtClean="0"/>
              <a:t>‹#›</a:t>
            </a:fld>
            <a:endParaRPr lang="en-US" noProof="0"/>
          </a:p>
        </p:txBody>
      </p:sp>
      <p:sp>
        <p:nvSpPr>
          <p:cNvPr id="1049013" name="Rectangle 9"/>
          <p:cNvSpPr/>
          <p:nvPr userDrawn="1"/>
        </p:nvSpPr>
        <p:spPr>
          <a:xfrm>
            <a:off x="1379621" y="4950000"/>
            <a:ext cx="144000" cy="1908000"/>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noProof="0"/>
          </a:p>
        </p:txBody>
      </p:sp>
      <p:cxnSp>
        <p:nvCxnSpPr>
          <p:cNvPr id="3145851" name="Straight Connector 11"/>
          <p:cNvCxnSpPr>
            <a:cxnSpLocks/>
          </p:cNvCxnSpPr>
          <p:nvPr userDrawn="1"/>
        </p:nvCxnSpPr>
        <p:spPr>
          <a:xfrm>
            <a:off x="1957137" y="5882423"/>
            <a:ext cx="930442" cy="0"/>
          </a:xfrm>
          <a:prstGeom prst="line"/>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852" name="Straight Connector 12"/>
          <p:cNvCxnSpPr>
            <a:cxnSpLocks/>
          </p:cNvCxnSpPr>
          <p:nvPr userDrawn="1"/>
        </p:nvCxnSpPr>
        <p:spPr>
          <a:xfrm rot="10800000">
            <a:off x="10820400" y="870003"/>
            <a:ext cx="1371600" cy="0"/>
          </a:xfrm>
          <a:prstGeom prst="line"/>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049014" name="Text Placeholder 14"/>
          <p:cNvSpPr>
            <a:spLocks noGrp="1"/>
          </p:cNvSpPr>
          <p:nvPr>
            <p:ph type="body" sz="quarter" idx="13" hasCustomPrompt="1"/>
          </p:nvPr>
        </p:nvSpPr>
        <p:spPr>
          <a:xfrm>
            <a:off x="10668000" y="1005185"/>
            <a:ext cx="1460500" cy="481013"/>
          </a:xfrm>
        </p:spPr>
        <p:txBody>
          <a:bodyPr/>
          <a:lstStyle>
            <a:lvl1pPr algn="l" indent="0" marL="0">
              <a:buNone/>
              <a:defRPr b="1" dirty="0" sz="3000" i="0" kern="1200" lang="en-US">
                <a:solidFill>
                  <a:schemeClr val="tx2"/>
                </a:solidFill>
                <a:latin typeface="+mn-lt"/>
                <a:ea typeface="+mn-ea"/>
                <a:cs typeface="+mn-cs"/>
              </a:defRPr>
            </a:lvl1pPr>
          </a:lstStyle>
          <a:p>
            <a:pPr lvl="0"/>
            <a:r>
              <a:rPr lang="en-US" noProof="0"/>
              <a:t>20XX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rotWithShape="1" dpi="0">
          <a:blip xmlns:r="http://schemas.openxmlformats.org/officeDocument/2006/relationships" r:embed="rId1">
            <a:lum/>
          </a:blip>
          <a:srcRect/>
          <a:stretch>
            <a:fillRect/>
          </a:stretch>
        </a:blipFill>
      </p:bgPr>
    </p:bg>
    <p:spTree>
      <p:nvGrpSpPr>
        <p:cNvPr id="111" name=""/>
        <p:cNvGrpSpPr/>
        <p:nvPr/>
      </p:nvGrpSpPr>
      <p:grpSpPr>
        <a:xfrm>
          <a:off x="0" y="0"/>
          <a:ext cx="0" cy="0"/>
          <a:chOff x="0" y="0"/>
          <a:chExt cx="0" cy="0"/>
        </a:xfrm>
      </p:grpSpPr>
      <p:sp>
        <p:nvSpPr>
          <p:cNvPr id="1048936"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937" name="Title 1"/>
          <p:cNvSpPr>
            <a:spLocks noGrp="1"/>
          </p:cNvSpPr>
          <p:nvPr>
            <p:ph type="title" hasCustomPrompt="1"/>
          </p:nvPr>
        </p:nvSpPr>
        <p:spPr>
          <a:xfrm>
            <a:off x="929641" y="458919"/>
            <a:ext cx="9971159" cy="1325563"/>
          </a:xfrm>
        </p:spPr>
        <p:txBody>
          <a:bodyPr/>
          <a:p>
            <a:r>
              <a:rPr dirty="0" lang="en-US"/>
              <a:t>CONTENT SLIDE</a:t>
            </a:r>
          </a:p>
        </p:txBody>
      </p:sp>
      <p:sp>
        <p:nvSpPr>
          <p:cNvPr id="1048938" name="Content Placeholder 2"/>
          <p:cNvSpPr>
            <a:spLocks noGrp="1"/>
          </p:cNvSpPr>
          <p:nvPr>
            <p:ph idx="1"/>
          </p:nvPr>
        </p:nvSpPr>
        <p:spPr>
          <a:xfrm>
            <a:off x="929641" y="3775165"/>
            <a:ext cx="9971158" cy="2427923"/>
          </a:xfrm>
        </p:spPr>
        <p:txBody>
          <a:bodyPr>
            <a:normAutofit/>
          </a:bodyPr>
          <a:lstStyle>
            <a:lvl1pPr indent="0" marL="0">
              <a:buNone/>
              <a:defRPr sz="1600" i="0">
                <a:solidFill>
                  <a:schemeClr val="bg1"/>
                </a:solidFill>
              </a:defRPr>
            </a:lvl1pPr>
            <a:lvl2pPr indent="0" marL="457200">
              <a:buNone/>
              <a:defRPr sz="1800" i="1">
                <a:solidFill>
                  <a:schemeClr val="bg1"/>
                </a:solidFill>
              </a:defRPr>
            </a:lvl2pPr>
            <a:lvl3pPr indent="0" marL="914400">
              <a:buNone/>
              <a:defRPr sz="1600" i="1">
                <a:solidFill>
                  <a:schemeClr val="bg1"/>
                </a:solidFill>
              </a:defRPr>
            </a:lvl3pPr>
            <a:lvl4pPr indent="0" marL="1371600">
              <a:buNone/>
              <a:defRPr sz="1400" i="1">
                <a:solidFill>
                  <a:schemeClr val="bg1"/>
                </a:solidFill>
              </a:defRPr>
            </a:lvl4pPr>
            <a:lvl5pPr indent="0" marL="1828800">
              <a:buNone/>
              <a:defRPr sz="1400" i="1">
                <a:solidFill>
                  <a:schemeClr val="bg1"/>
                </a:solidFill>
              </a:defRPr>
            </a:lvl5pPr>
          </a:lstStyle>
          <a:p>
            <a:pPr lvl="0"/>
            <a:r>
              <a:rPr lang="en-US"/>
              <a:t>Click to edit Master text styles</a:t>
            </a:r>
          </a:p>
        </p:txBody>
      </p:sp>
      <p:sp>
        <p:nvSpPr>
          <p:cNvPr id="1048939" name="Date Placeholder 3"/>
          <p:cNvSpPr>
            <a:spLocks noGrp="1"/>
          </p:cNvSpPr>
          <p:nvPr>
            <p:ph type="dt" sz="half" idx="10"/>
          </p:nvPr>
        </p:nvSpPr>
        <p:spPr/>
        <p:txBody>
          <a:bodyPr/>
          <a:p>
            <a:fld id="{B40F99D1-A115-46CA-B10A-279193A83BBC}" type="datetime1">
              <a:rPr lang="en-US" smtClean="0"/>
              <a:t>8/31/2021</a:t>
            </a:fld>
            <a:endParaRPr dirty="0" lang="en-US"/>
          </a:p>
        </p:txBody>
      </p:sp>
      <p:sp>
        <p:nvSpPr>
          <p:cNvPr id="1048940" name="Footer Placeholder 4"/>
          <p:cNvSpPr>
            <a:spLocks noGrp="1"/>
          </p:cNvSpPr>
          <p:nvPr>
            <p:ph type="ftr" sz="quarter" idx="11"/>
          </p:nvPr>
        </p:nvSpPr>
        <p:spPr/>
        <p:txBody>
          <a:bodyPr/>
          <a:p>
            <a:r>
              <a:rPr dirty="0" lang="en-US"/>
              <a:t>Presentation Title</a:t>
            </a:r>
          </a:p>
        </p:txBody>
      </p:sp>
      <p:sp>
        <p:nvSpPr>
          <p:cNvPr id="1048941"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942" name="Rectangle 8"/>
          <p:cNvSpPr/>
          <p:nvPr userDrawn="1"/>
        </p:nvSpPr>
        <p:spPr>
          <a:xfrm>
            <a:off x="687289" y="0"/>
            <a:ext cx="72000" cy="1271016"/>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29" name="Straight Connector 9"/>
          <p:cNvCxnSpPr>
            <a:cxnSpLocks/>
          </p:cNvCxnSpPr>
          <p:nvPr userDrawn="1"/>
        </p:nvCxnSpPr>
        <p:spPr>
          <a:xfrm>
            <a:off x="1068863" y="1528464"/>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943" name="Subtitle 2"/>
          <p:cNvSpPr>
            <a:spLocks noGrp="1"/>
          </p:cNvSpPr>
          <p:nvPr>
            <p:ph type="subTitle" idx="13" hasCustomPrompt="1"/>
          </p:nvPr>
        </p:nvSpPr>
        <p:spPr>
          <a:xfrm>
            <a:off x="929641" y="1669110"/>
            <a:ext cx="9971158" cy="692595"/>
          </a:xfrm>
        </p:spPr>
        <p:txBody>
          <a:bodyPr>
            <a:normAutofit/>
          </a:bodyPr>
          <a:lstStyle>
            <a:lvl1pPr algn="l" indent="0" marL="0">
              <a:buNone/>
              <a:defRPr b="1" sz="25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Slide Subtitle</a:t>
            </a:r>
          </a:p>
        </p:txBody>
      </p:sp>
      <p:cxnSp>
        <p:nvCxnSpPr>
          <p:cNvPr id="3145830"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944"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31" name="Straight Connector 17"/>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32"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20" name=""/>
        <p:cNvGrpSpPr/>
        <p:nvPr/>
      </p:nvGrpSpPr>
      <p:grpSpPr>
        <a:xfrm>
          <a:off x="0" y="0"/>
          <a:ext cx="0" cy="0"/>
          <a:chOff x="0" y="0"/>
          <a:chExt cx="0" cy="0"/>
        </a:xfrm>
      </p:grpSpPr>
      <p:sp>
        <p:nvSpPr>
          <p:cNvPr id="1049037" name="Rectangle 16"/>
          <p:cNvSpPr/>
          <p:nvPr userDrawn="1"/>
        </p:nvSpPr>
        <p:spPr>
          <a:xfrm>
            <a:off x="0" y="5532437"/>
            <a:ext cx="12192000" cy="1325563"/>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038" name="Title 1"/>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dirty="0" lang="en-US"/>
              <a:t>CONTENT SLIDE</a:t>
            </a:r>
          </a:p>
        </p:txBody>
      </p:sp>
      <p:sp>
        <p:nvSpPr>
          <p:cNvPr id="1049039" name="Content Placeholder 2"/>
          <p:cNvSpPr>
            <a:spLocks noGrp="1"/>
          </p:cNvSpPr>
          <p:nvPr>
            <p:ph idx="1"/>
          </p:nvPr>
        </p:nvSpPr>
        <p:spPr>
          <a:xfrm>
            <a:off x="929641" y="3133484"/>
            <a:ext cx="10515600" cy="2427923"/>
          </a:xfrm>
        </p:spPr>
        <p:txBody>
          <a:bodyPr>
            <a:normAutofit/>
          </a:bodyPr>
          <a:lstStyle>
            <a:lvl1pPr indent="0" marL="0">
              <a:lnSpc>
                <a:spcPct val="100000"/>
              </a:lnSpc>
              <a:spcBef>
                <a:spcPts val="600"/>
              </a:spcBef>
              <a:buNone/>
              <a:defRPr sz="1600" i="0">
                <a:solidFill>
                  <a:schemeClr val="tx1">
                    <a:lumMod val="75000"/>
                    <a:lumOff val="25000"/>
                  </a:schemeClr>
                </a:solidFill>
              </a:defRPr>
            </a:lvl1pPr>
            <a:lvl2pPr indent="0" marL="457200">
              <a:buNone/>
              <a:defRPr sz="1800" i="1">
                <a:solidFill>
                  <a:schemeClr val="tx1">
                    <a:lumMod val="75000"/>
                    <a:lumOff val="25000"/>
                  </a:schemeClr>
                </a:solidFill>
              </a:defRPr>
            </a:lvl2pPr>
            <a:lvl3pPr indent="0" marL="914400">
              <a:buNone/>
              <a:defRPr sz="1600" i="1">
                <a:solidFill>
                  <a:schemeClr val="tx1">
                    <a:lumMod val="75000"/>
                    <a:lumOff val="25000"/>
                  </a:schemeClr>
                </a:solidFill>
              </a:defRPr>
            </a:lvl3pPr>
            <a:lvl4pPr indent="0" marL="1371600">
              <a:buNone/>
              <a:defRPr sz="1400" i="1">
                <a:solidFill>
                  <a:schemeClr val="tx1">
                    <a:lumMod val="75000"/>
                    <a:lumOff val="25000"/>
                  </a:schemeClr>
                </a:solidFill>
              </a:defRPr>
            </a:lvl4pPr>
            <a:lvl5pPr indent="0" marL="1828800">
              <a:buNone/>
              <a:defRPr sz="1400" i="1">
                <a:solidFill>
                  <a:schemeClr val="tx1">
                    <a:lumMod val="75000"/>
                    <a:lumOff val="25000"/>
                  </a:schemeClr>
                </a:solidFill>
              </a:defRPr>
            </a:lvl5pPr>
          </a:lstStyle>
          <a:p>
            <a:pPr lvl="0"/>
            <a:r>
              <a:rPr lang="en-US"/>
              <a:t>Click to edit Master text styles</a:t>
            </a:r>
          </a:p>
        </p:txBody>
      </p:sp>
      <p:sp>
        <p:nvSpPr>
          <p:cNvPr id="1049040" name="Date Placeholder 3"/>
          <p:cNvSpPr>
            <a:spLocks noGrp="1"/>
          </p:cNvSpPr>
          <p:nvPr>
            <p:ph type="dt" sz="half" idx="10"/>
          </p:nvPr>
        </p:nvSpPr>
        <p:spPr/>
        <p:txBody>
          <a:bodyPr/>
          <a:p>
            <a:fld id="{B00E1783-EEF8-44D1-A300-8D20A32BB2D3}" type="datetime1">
              <a:rPr lang="en-US" smtClean="0"/>
              <a:t>8/31/2021</a:t>
            </a:fld>
            <a:endParaRPr dirty="0" lang="en-US"/>
          </a:p>
        </p:txBody>
      </p:sp>
      <p:sp>
        <p:nvSpPr>
          <p:cNvPr id="1049041" name="Footer Placeholder 4"/>
          <p:cNvSpPr>
            <a:spLocks noGrp="1"/>
          </p:cNvSpPr>
          <p:nvPr>
            <p:ph type="ftr" sz="quarter" idx="11"/>
          </p:nvPr>
        </p:nvSpPr>
        <p:spPr/>
        <p:txBody>
          <a:bodyPr/>
          <a:p>
            <a:r>
              <a:rPr dirty="0" lang="en-US"/>
              <a:t>Presentation Title</a:t>
            </a:r>
          </a:p>
        </p:txBody>
      </p:sp>
      <p:sp>
        <p:nvSpPr>
          <p:cNvPr id="1049042"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9043" name="Rectangle 8"/>
          <p:cNvSpPr/>
          <p:nvPr userDrawn="1"/>
        </p:nvSpPr>
        <p:spPr>
          <a:xfrm>
            <a:off x="687289" y="0"/>
            <a:ext cx="72000" cy="1271016"/>
          </a:xfrm>
          <a:prstGeom prst="rect"/>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63" name="Straight Connector 9"/>
          <p:cNvCxnSpPr>
            <a:cxnSpLocks/>
          </p:cNvCxnSpPr>
          <p:nvPr userDrawn="1"/>
        </p:nvCxnSpPr>
        <p:spPr>
          <a:xfrm>
            <a:off x="1068863" y="1528464"/>
            <a:ext cx="630936" cy="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9044" name="Subtitle 2"/>
          <p:cNvSpPr>
            <a:spLocks noGrp="1"/>
          </p:cNvSpPr>
          <p:nvPr>
            <p:ph type="subTitle" idx="13" hasCustomPrompt="1"/>
          </p:nvPr>
        </p:nvSpPr>
        <p:spPr>
          <a:xfrm>
            <a:off x="929641" y="1669110"/>
            <a:ext cx="9971158" cy="692595"/>
          </a:xfrm>
        </p:spPr>
        <p:txBody>
          <a:bodyPr>
            <a:normAutofit/>
          </a:bodyPr>
          <a:lstStyle>
            <a:lvl1pPr algn="l" indent="0" marL="0">
              <a:buNone/>
              <a:defRPr b="1" sz="2500" i="0">
                <a:solidFill>
                  <a:schemeClr val="accent1"/>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Slide Subtitle</a:t>
            </a:r>
          </a:p>
        </p:txBody>
      </p:sp>
      <p:cxnSp>
        <p:nvCxnSpPr>
          <p:cNvPr id="3145864" name="Straight Connector 12"/>
          <p:cNvCxnSpPr>
            <a:cxnSpLocks/>
          </p:cNvCxnSpPr>
          <p:nvPr userDrawn="1"/>
        </p:nvCxnSpPr>
        <p:spPr>
          <a:xfrm>
            <a:off x="11190767" y="800959"/>
            <a:ext cx="1001233" cy="0"/>
          </a:xfrm>
          <a:prstGeom prst="line"/>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9045"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accent1"/>
                </a:solidFill>
              </a:defRPr>
            </a:lvl1pPr>
          </a:lstStyle>
          <a:p>
            <a:pPr lvl="0"/>
            <a:r>
              <a:rPr dirty="0" lang="en-US"/>
              <a:t>20XX</a:t>
            </a:r>
          </a:p>
        </p:txBody>
      </p:sp>
      <p:cxnSp>
        <p:nvCxnSpPr>
          <p:cNvPr id="3145865" name="Straight Connector 17"/>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66"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rotWithShape="1" dpi="0">
          <a:blip xmlns:r="http://schemas.openxmlformats.org/officeDocument/2006/relationships" r:embed="rId1">
            <a:lum/>
          </a:blip>
          <a:srcRect/>
          <a:stretch>
            <a:fillRect/>
          </a:stretch>
        </a:blipFill>
      </p:bgPr>
    </p:bg>
    <p:spTree>
      <p:nvGrpSpPr>
        <p:cNvPr id="127" name=""/>
        <p:cNvGrpSpPr/>
        <p:nvPr/>
      </p:nvGrpSpPr>
      <p:grpSpPr>
        <a:xfrm>
          <a:off x="0" y="0"/>
          <a:ext cx="0" cy="0"/>
          <a:chOff x="0" y="0"/>
          <a:chExt cx="0" cy="0"/>
        </a:xfrm>
      </p:grpSpPr>
      <p:sp>
        <p:nvSpPr>
          <p:cNvPr id="1049116" name="Rectangle 19"/>
          <p:cNvSpPr/>
          <p:nvPr userDrawn="1"/>
        </p:nvSpPr>
        <p:spPr>
          <a:xfrm>
            <a:off x="120000" y="117000"/>
            <a:ext cx="11952000" cy="6624000"/>
          </a:xfrm>
          <a:prstGeom prst="rect"/>
          <a:gradFill flip="none" rotWithShape="1">
            <a:gsLst>
              <a:gs pos="0">
                <a:schemeClr val="bg2">
                  <a:alpha val="85000"/>
                </a:schemeClr>
              </a:gs>
              <a:gs pos="100000">
                <a:schemeClr val="accent1">
                  <a:alpha val="85000"/>
                </a:schemeClr>
              </a:gs>
            </a:gsLst>
            <a:lin ang="0" scaled="1"/>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9117" name="Title 1"/>
          <p:cNvSpPr>
            <a:spLocks noGrp="1"/>
          </p:cNvSpPr>
          <p:nvPr>
            <p:ph type="title" hasCustomPrompt="1"/>
          </p:nvPr>
        </p:nvSpPr>
        <p:spPr>
          <a:xfrm>
            <a:off x="1527521" y="546844"/>
            <a:ext cx="8997738" cy="1325563"/>
          </a:xfrm>
        </p:spPr>
        <p:txBody>
          <a:bodyPr/>
          <a:p>
            <a:r>
              <a:rPr dirty="0" lang="en-US"/>
              <a:t>CONTENT SLIDE</a:t>
            </a:r>
          </a:p>
        </p:txBody>
      </p:sp>
      <p:sp>
        <p:nvSpPr>
          <p:cNvPr id="1049118" name="Content Placeholder 2"/>
          <p:cNvSpPr>
            <a:spLocks noGrp="1"/>
          </p:cNvSpPr>
          <p:nvPr>
            <p:ph idx="1"/>
          </p:nvPr>
        </p:nvSpPr>
        <p:spPr>
          <a:xfrm>
            <a:off x="1527520" y="3581731"/>
            <a:ext cx="8997737" cy="2230464"/>
          </a:xfrm>
        </p:spPr>
        <p:txBody>
          <a:bodyPr>
            <a:normAutofit/>
          </a:bodyPr>
          <a:lstStyle>
            <a:lvl1pPr indent="0" marL="0">
              <a:lnSpc>
                <a:spcPct val="100000"/>
              </a:lnSpc>
              <a:spcBef>
                <a:spcPts val="600"/>
              </a:spcBef>
              <a:buNone/>
              <a:defRPr sz="1600" i="0">
                <a:solidFill>
                  <a:schemeClr val="bg1"/>
                </a:solidFill>
              </a:defRPr>
            </a:lvl1pPr>
            <a:lvl2pPr indent="0" marL="457200">
              <a:buNone/>
              <a:defRPr sz="1800" i="1">
                <a:solidFill>
                  <a:schemeClr val="bg1"/>
                </a:solidFill>
              </a:defRPr>
            </a:lvl2pPr>
            <a:lvl3pPr indent="0" marL="914400">
              <a:buNone/>
              <a:defRPr sz="1600" i="1">
                <a:solidFill>
                  <a:schemeClr val="bg1"/>
                </a:solidFill>
              </a:defRPr>
            </a:lvl3pPr>
            <a:lvl4pPr indent="0" marL="1371600">
              <a:buNone/>
              <a:defRPr sz="1400" i="1">
                <a:solidFill>
                  <a:schemeClr val="bg1"/>
                </a:solidFill>
              </a:defRPr>
            </a:lvl4pPr>
            <a:lvl5pPr indent="0" marL="1828800">
              <a:buNone/>
              <a:defRPr sz="1400" i="1">
                <a:solidFill>
                  <a:schemeClr val="bg1"/>
                </a:solidFill>
              </a:defRPr>
            </a:lvl5pPr>
          </a:lstStyle>
          <a:p>
            <a:pPr lvl="0"/>
            <a:r>
              <a:rPr lang="en-US"/>
              <a:t>Click to edit Master text styles</a:t>
            </a:r>
          </a:p>
        </p:txBody>
      </p:sp>
      <p:sp>
        <p:nvSpPr>
          <p:cNvPr id="1049119" name="Date Placeholder 3"/>
          <p:cNvSpPr>
            <a:spLocks noGrp="1"/>
          </p:cNvSpPr>
          <p:nvPr>
            <p:ph type="dt" sz="half" idx="10"/>
          </p:nvPr>
        </p:nvSpPr>
        <p:spPr/>
        <p:txBody>
          <a:bodyPr/>
          <a:p>
            <a:fld id="{38E8C37E-76B3-4A0D-BCD1-C5A52A858D66}" type="datetime1">
              <a:rPr lang="en-US" smtClean="0"/>
              <a:t>8/31/2021</a:t>
            </a:fld>
            <a:endParaRPr dirty="0" lang="en-US"/>
          </a:p>
        </p:txBody>
      </p:sp>
      <p:sp>
        <p:nvSpPr>
          <p:cNvPr id="1049120" name="Footer Placeholder 4"/>
          <p:cNvSpPr>
            <a:spLocks noGrp="1"/>
          </p:cNvSpPr>
          <p:nvPr>
            <p:ph type="ftr" sz="quarter" idx="11"/>
          </p:nvPr>
        </p:nvSpPr>
        <p:spPr>
          <a:xfrm>
            <a:off x="590400" y="6159402"/>
            <a:ext cx="2788169" cy="365125"/>
          </a:xfrm>
        </p:spPr>
        <p:txBody>
          <a:bodyPr/>
          <a:p>
            <a:r>
              <a:rPr dirty="0" lang="en-US"/>
              <a:t>Presentation Title</a:t>
            </a:r>
          </a:p>
        </p:txBody>
      </p:sp>
      <p:sp>
        <p:nvSpPr>
          <p:cNvPr id="1049121"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9122" name="Rectangle 8"/>
          <p:cNvSpPr/>
          <p:nvPr userDrawn="1"/>
        </p:nvSpPr>
        <p:spPr>
          <a:xfrm>
            <a:off x="1285168" y="244717"/>
            <a:ext cx="72000" cy="1080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889" name="Straight Connector 9"/>
          <p:cNvCxnSpPr>
            <a:cxnSpLocks/>
          </p:cNvCxnSpPr>
          <p:nvPr userDrawn="1"/>
        </p:nvCxnSpPr>
        <p:spPr>
          <a:xfrm>
            <a:off x="1666742" y="1616389"/>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9123" name="Subtitle 2"/>
          <p:cNvSpPr>
            <a:spLocks noGrp="1"/>
          </p:cNvSpPr>
          <p:nvPr>
            <p:ph type="subTitle" idx="13" hasCustomPrompt="1"/>
          </p:nvPr>
        </p:nvSpPr>
        <p:spPr>
          <a:xfrm>
            <a:off x="1527520" y="1757035"/>
            <a:ext cx="8997737" cy="692595"/>
          </a:xfrm>
        </p:spPr>
        <p:txBody>
          <a:bodyPr>
            <a:normAutofit/>
          </a:bodyPr>
          <a:lstStyle>
            <a:lvl1pPr algn="l" indent="0" marL="0">
              <a:buNone/>
              <a:defRPr b="1" sz="25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Slide Subtitle</a:t>
            </a:r>
          </a:p>
        </p:txBody>
      </p:sp>
      <p:cxnSp>
        <p:nvCxnSpPr>
          <p:cNvPr id="3145890" name="Straight Connector 12"/>
          <p:cNvCxnSpPr>
            <a:cxnSpLocks/>
          </p:cNvCxnSpPr>
          <p:nvPr userDrawn="1"/>
        </p:nvCxnSpPr>
        <p:spPr>
          <a:xfrm>
            <a:off x="10938200" y="1341281"/>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9124" name="Text Placeholder 15"/>
          <p:cNvSpPr>
            <a:spLocks noGrp="1"/>
          </p:cNvSpPr>
          <p:nvPr>
            <p:ph type="body" sz="quarter" idx="14" hasCustomPrompt="1"/>
          </p:nvPr>
        </p:nvSpPr>
        <p:spPr>
          <a:xfrm>
            <a:off x="10831016" y="1377655"/>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891" name="Straight Connector 18"/>
          <p:cNvCxnSpPr>
            <a:cxnSpLocks/>
          </p:cNvCxnSpPr>
          <p:nvPr userDrawn="1"/>
        </p:nvCxnSpPr>
        <p:spPr>
          <a:xfrm flipV="1">
            <a:off x="11663289" y="6300217"/>
            <a:ext cx="0" cy="310226"/>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892" name="Straight Connector 22"/>
          <p:cNvCxnSpPr>
            <a:cxnSpLocks/>
          </p:cNvCxnSpPr>
          <p:nvPr userDrawn="1"/>
        </p:nvCxnSpPr>
        <p:spPr>
          <a:xfrm>
            <a:off x="256374" y="6168360"/>
            <a:ext cx="1508418"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rotWithShape="1" dpi="0">
          <a:blip xmlns:r="http://schemas.openxmlformats.org/officeDocument/2006/relationships" r:embed="rId1">
            <a:lum/>
          </a:blip>
          <a:srcRect/>
          <a:stretch>
            <a:fillRect/>
          </a:stretch>
        </a:blipFill>
      </p:bgPr>
    </p:bg>
    <p:spTree>
      <p:nvGrpSpPr>
        <p:cNvPr id="93" name=""/>
        <p:cNvGrpSpPr/>
        <p:nvPr/>
      </p:nvGrpSpPr>
      <p:grpSpPr>
        <a:xfrm>
          <a:off x="0" y="0"/>
          <a:ext cx="0" cy="0"/>
          <a:chOff x="0" y="0"/>
          <a:chExt cx="0" cy="0"/>
        </a:xfrm>
      </p:grpSpPr>
      <p:sp>
        <p:nvSpPr>
          <p:cNvPr id="1048744" name="Rectangle 16"/>
          <p:cNvSpPr/>
          <p:nvPr userDrawn="1"/>
        </p:nvSpPr>
        <p:spPr>
          <a:xfrm>
            <a:off x="0" y="0"/>
            <a:ext cx="12192000" cy="6858000"/>
          </a:xfrm>
          <a:prstGeom prst="rect"/>
          <a:gradFill flip="none" rotWithShape="1">
            <a:gsLst>
              <a:gs pos="0">
                <a:schemeClr val="bg2">
                  <a:alpha val="85000"/>
                </a:schemeClr>
              </a:gs>
              <a:gs pos="100000">
                <a:schemeClr val="accent1">
                  <a:alpha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745" name="Title 1"/>
          <p:cNvSpPr>
            <a:spLocks noGrp="1"/>
          </p:cNvSpPr>
          <p:nvPr>
            <p:ph type="title" hasCustomPrompt="1"/>
          </p:nvPr>
        </p:nvSpPr>
        <p:spPr>
          <a:xfrm>
            <a:off x="1527519" y="1443655"/>
            <a:ext cx="4143555" cy="1536580"/>
          </a:xfrm>
        </p:spPr>
        <p:txBody>
          <a:bodyPr/>
          <a:p>
            <a:r>
              <a:rPr dirty="0" lang="en-US"/>
              <a:t>CONTENT</a:t>
            </a:r>
            <a:br>
              <a:rPr dirty="0" lang="en-US"/>
            </a:br>
            <a:r>
              <a:rPr dirty="0" lang="en-US"/>
              <a:t>SLIDE</a:t>
            </a:r>
          </a:p>
        </p:txBody>
      </p:sp>
      <p:sp>
        <p:nvSpPr>
          <p:cNvPr id="1048746" name="Content Placeholder 2"/>
          <p:cNvSpPr>
            <a:spLocks noGrp="1"/>
          </p:cNvSpPr>
          <p:nvPr>
            <p:ph idx="1"/>
          </p:nvPr>
        </p:nvSpPr>
        <p:spPr>
          <a:xfrm>
            <a:off x="5871409" y="2588054"/>
            <a:ext cx="5228216" cy="3122935"/>
          </a:xfrm>
        </p:spPr>
        <p:txBody>
          <a:bodyPr>
            <a:normAutofit/>
          </a:bodyPr>
          <a:lstStyle>
            <a:lvl1pPr indent="0" marL="0">
              <a:lnSpc>
                <a:spcPct val="100000"/>
              </a:lnSpc>
              <a:spcBef>
                <a:spcPts val="600"/>
              </a:spcBef>
              <a:buNone/>
              <a:defRPr sz="1600" i="0">
                <a:solidFill>
                  <a:schemeClr val="bg1"/>
                </a:solidFill>
              </a:defRPr>
            </a:lvl1pPr>
            <a:lvl2pPr indent="0" marL="457200">
              <a:buNone/>
              <a:defRPr sz="1800" i="1">
                <a:solidFill>
                  <a:schemeClr val="bg1"/>
                </a:solidFill>
              </a:defRPr>
            </a:lvl2pPr>
            <a:lvl3pPr indent="0" marL="914400">
              <a:buNone/>
              <a:defRPr sz="1600" i="1">
                <a:solidFill>
                  <a:schemeClr val="bg1"/>
                </a:solidFill>
              </a:defRPr>
            </a:lvl3pPr>
            <a:lvl4pPr indent="0" marL="1371600">
              <a:buNone/>
              <a:defRPr sz="1400" i="1">
                <a:solidFill>
                  <a:schemeClr val="bg1"/>
                </a:solidFill>
              </a:defRPr>
            </a:lvl4pPr>
            <a:lvl5pPr indent="0" marL="1828800">
              <a:buNone/>
              <a:defRPr sz="1400" i="1">
                <a:solidFill>
                  <a:schemeClr val="bg1"/>
                </a:solidFill>
              </a:defRPr>
            </a:lvl5pPr>
          </a:lstStyle>
          <a:p>
            <a:pPr lvl="0"/>
            <a:r>
              <a:rPr lang="en-US"/>
              <a:t>Click to edit Master text styles</a:t>
            </a:r>
          </a:p>
        </p:txBody>
      </p:sp>
      <p:sp>
        <p:nvSpPr>
          <p:cNvPr id="1048747" name="Date Placeholder 3"/>
          <p:cNvSpPr>
            <a:spLocks noGrp="1"/>
          </p:cNvSpPr>
          <p:nvPr>
            <p:ph type="dt" sz="half" idx="10"/>
          </p:nvPr>
        </p:nvSpPr>
        <p:spPr/>
        <p:txBody>
          <a:bodyPr/>
          <a:p>
            <a:fld id="{76D2C234-967A-4CF5-82BF-1AF9EBDCBA35}" type="datetime1">
              <a:rPr lang="en-US" smtClean="0"/>
              <a:t>8/31/2021</a:t>
            </a:fld>
            <a:endParaRPr dirty="0" lang="en-US"/>
          </a:p>
        </p:txBody>
      </p:sp>
      <p:sp>
        <p:nvSpPr>
          <p:cNvPr id="1048748" name="Footer Placeholder 4"/>
          <p:cNvSpPr>
            <a:spLocks noGrp="1"/>
          </p:cNvSpPr>
          <p:nvPr>
            <p:ph type="ftr" sz="quarter" idx="11"/>
          </p:nvPr>
        </p:nvSpPr>
        <p:spPr/>
        <p:txBody>
          <a:bodyPr/>
          <a:p>
            <a:r>
              <a:rPr dirty="0" lang="en-US"/>
              <a:t>Presentation Title</a:t>
            </a:r>
          </a:p>
        </p:txBody>
      </p:sp>
      <p:sp>
        <p:nvSpPr>
          <p:cNvPr id="1048749" name="Slide Number Placeholder 5"/>
          <p:cNvSpPr>
            <a:spLocks noGrp="1"/>
          </p:cNvSpPr>
          <p:nvPr>
            <p:ph type="sldNum" sz="quarter" idx="12"/>
          </p:nvPr>
        </p:nvSpPr>
        <p:spPr/>
        <p:txBody>
          <a:bodyPr/>
          <a:p>
            <a:fld id="{95CBEC59-7FF9-4688-98DF-89832A0C9025}" type="slidenum">
              <a:rPr lang="en-US" smtClean="0"/>
              <a:t>‹#›</a:t>
            </a:fld>
            <a:endParaRPr dirty="0" lang="en-US"/>
          </a:p>
        </p:txBody>
      </p:sp>
      <p:sp>
        <p:nvSpPr>
          <p:cNvPr id="1048750" name="Rectangle 8"/>
          <p:cNvSpPr/>
          <p:nvPr userDrawn="1"/>
        </p:nvSpPr>
        <p:spPr>
          <a:xfrm>
            <a:off x="1285167" y="1684524"/>
            <a:ext cx="72000" cy="936000"/>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cxnSp>
        <p:nvCxnSpPr>
          <p:cNvPr id="3145766" name="Straight Connector 9"/>
          <p:cNvCxnSpPr>
            <a:cxnSpLocks/>
          </p:cNvCxnSpPr>
          <p:nvPr userDrawn="1"/>
        </p:nvCxnSpPr>
        <p:spPr>
          <a:xfrm>
            <a:off x="1666741" y="2882481"/>
            <a:ext cx="630936"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51" name="Subtitle 2"/>
          <p:cNvSpPr>
            <a:spLocks noGrp="1"/>
          </p:cNvSpPr>
          <p:nvPr>
            <p:ph type="subTitle" idx="13" hasCustomPrompt="1"/>
          </p:nvPr>
        </p:nvSpPr>
        <p:spPr>
          <a:xfrm>
            <a:off x="1527519" y="3023127"/>
            <a:ext cx="4143555" cy="692595"/>
          </a:xfrm>
        </p:spPr>
        <p:txBody>
          <a:bodyPr>
            <a:normAutofit/>
          </a:bodyPr>
          <a:lstStyle>
            <a:lvl1pPr algn="l" indent="0" marL="0">
              <a:buNone/>
              <a:defRPr b="1" sz="2500" i="0">
                <a:solidFill>
                  <a:schemeClr val="tx2"/>
                </a:soli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dirty="0" lang="en-US"/>
              <a:t>Slide Subtitle</a:t>
            </a:r>
          </a:p>
        </p:txBody>
      </p:sp>
      <p:cxnSp>
        <p:nvCxnSpPr>
          <p:cNvPr id="3145767" name="Straight Connector 12"/>
          <p:cNvCxnSpPr>
            <a:cxnSpLocks/>
          </p:cNvCxnSpPr>
          <p:nvPr userDrawn="1"/>
        </p:nvCxnSpPr>
        <p:spPr>
          <a:xfrm>
            <a:off x="11190767" y="800959"/>
            <a:ext cx="1001233" cy="0"/>
          </a:xfrm>
          <a:prstGeom prst="line"/>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048752" name="Text Placeholder 15"/>
          <p:cNvSpPr>
            <a:spLocks noGrp="1"/>
          </p:cNvSpPr>
          <p:nvPr>
            <p:ph type="body" sz="quarter" idx="14" hasCustomPrompt="1"/>
          </p:nvPr>
        </p:nvSpPr>
        <p:spPr>
          <a:xfrm>
            <a:off x="11083583" y="837333"/>
            <a:ext cx="610772" cy="328893"/>
          </a:xfrm>
        </p:spPr>
        <p:txBody>
          <a:bodyPr>
            <a:normAutofit/>
          </a:bodyPr>
          <a:lstStyle>
            <a:lvl1pPr algn="l" indent="0" marL="0">
              <a:buNone/>
              <a:defRPr sz="1200" i="1">
                <a:solidFill>
                  <a:schemeClr val="tx2"/>
                </a:solidFill>
              </a:defRPr>
            </a:lvl1pPr>
          </a:lstStyle>
          <a:p>
            <a:pPr lvl="0"/>
            <a:r>
              <a:rPr dirty="0" lang="en-US"/>
              <a:t>20XX</a:t>
            </a:r>
          </a:p>
        </p:txBody>
      </p:sp>
      <p:cxnSp>
        <p:nvCxnSpPr>
          <p:cNvPr id="3145768" name="Straight Connector 17"/>
          <p:cNvCxnSpPr>
            <a:cxnSpLocks/>
          </p:cNvCxnSpPr>
          <p:nvPr userDrawn="1"/>
        </p:nvCxnSpPr>
        <p:spPr>
          <a:xfrm>
            <a:off x="0" y="6168360"/>
            <a:ext cx="1764792"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45769" name="Straight Connector 18"/>
          <p:cNvCxnSpPr>
            <a:cxnSpLocks/>
          </p:cNvCxnSpPr>
          <p:nvPr userDrawn="1"/>
        </p:nvCxnSpPr>
        <p:spPr>
          <a:xfrm rot="16200000">
            <a:off x="11384397" y="6579108"/>
            <a:ext cx="557784" cy="0"/>
          </a:xfrm>
          <a:prstGeom prst="line"/>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9" name=""/>
        <p:cNvGrpSpPr/>
        <p:nvPr/>
      </p:nvGrpSpPr>
      <p:grpSpPr>
        <a:xfrm>
          <a:off x="0" y="0"/>
          <a:ext cx="0" cy="0"/>
          <a:chOff x="0" y="0"/>
          <a:chExt cx="0" cy="0"/>
        </a:xfrm>
      </p:grpSpPr>
      <p:sp>
        <p:nvSpPr>
          <p:cNvPr id="1048576" name="Footer Placeholder 4"/>
          <p:cNvSpPr>
            <a:spLocks noGrp="1"/>
          </p:cNvSpPr>
          <p:nvPr>
            <p:ph type="ftr" sz="quarter" idx="3"/>
          </p:nvPr>
        </p:nvSpPr>
        <p:spPr>
          <a:xfrm>
            <a:off x="614873" y="6187538"/>
            <a:ext cx="3256673" cy="365125"/>
          </a:xfrm>
          <a:prstGeom prst="rect"/>
        </p:spPr>
        <p:txBody>
          <a:bodyPr anchor="ctr" bIns="45720" lIns="91440" rIns="91440" rtlCol="0" tIns="45720" vert="horz"/>
          <a:lstStyle>
            <a:lvl1pPr algn="l">
              <a:defRPr sz="1200" i="1">
                <a:solidFill>
                  <a:schemeClr val="tx2"/>
                </a:solidFill>
              </a:defRPr>
            </a:lvl1pPr>
          </a:lstStyle>
          <a:p>
            <a:r>
              <a:rPr dirty="0" lang="en-US"/>
              <a:t>Presentation Title</a:t>
            </a:r>
          </a:p>
        </p:txBody>
      </p:sp>
      <p:sp>
        <p:nvSpPr>
          <p:cNvPr id="1048577" name="Title Placeholder 1"/>
          <p:cNvSpPr>
            <a:spLocks noGrp="1"/>
          </p:cNvSpPr>
          <p:nvPr>
            <p:ph type="title"/>
          </p:nvPr>
        </p:nvSpPr>
        <p:spPr>
          <a:xfrm>
            <a:off x="838200" y="365125"/>
            <a:ext cx="10515600" cy="1325563"/>
          </a:xfrm>
          <a:prstGeom prst="rect"/>
        </p:spPr>
        <p:txBody>
          <a:bodyPr anchor="ctr" bIns="45720" lIns="91440" rIns="91440" rtlCol="0" tIns="45720" vert="horz">
            <a:normAutofit/>
          </a:bodyPr>
          <a:p>
            <a:r>
              <a:rPr lang="en-US"/>
              <a:t>Click to edit Master title style</a:t>
            </a:r>
            <a:endParaRPr dirty="0" lang="en-US"/>
          </a:p>
        </p:txBody>
      </p:sp>
      <p:sp>
        <p:nvSpPr>
          <p:cNvPr id="1048578" name="Text Placeholder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9" name="Date Placeholder 3"/>
          <p:cNvSpPr>
            <a:spLocks noGrp="1"/>
          </p:cNvSpPr>
          <p:nvPr>
            <p:ph type="dt" sz="half" idx="2"/>
          </p:nvPr>
        </p:nvSpPr>
        <p:spPr>
          <a:xfrm>
            <a:off x="4724400" y="6187538"/>
            <a:ext cx="2743200" cy="365125"/>
          </a:xfrm>
          <a:prstGeom prst="rect"/>
        </p:spPr>
        <p:txBody>
          <a:bodyPr anchor="ctr" bIns="45720" lIns="91440" rIns="91440" rtlCol="0" tIns="45720" vert="horz"/>
          <a:lstStyle>
            <a:lvl1pPr algn="l">
              <a:defRPr sz="1200" i="1">
                <a:solidFill>
                  <a:schemeClr val="tx2"/>
                </a:solidFill>
              </a:defRPr>
            </a:lvl1pPr>
          </a:lstStyle>
          <a:p>
            <a:fld id="{7E5F88F2-B164-4B6F-A4D1-FF377EA65B7F}" type="datetime1">
              <a:rPr lang="en-US" smtClean="0"/>
              <a:t>8/31/2021</a:t>
            </a:fld>
            <a:endParaRPr dirty="0" lang="en-US"/>
          </a:p>
        </p:txBody>
      </p:sp>
      <p:sp>
        <p:nvSpPr>
          <p:cNvPr id="1048580" name="Slide Number Placeholder 5"/>
          <p:cNvSpPr>
            <a:spLocks noGrp="1"/>
          </p:cNvSpPr>
          <p:nvPr>
            <p:ph type="sldNum" sz="quarter" idx="4"/>
          </p:nvPr>
        </p:nvSpPr>
        <p:spPr>
          <a:xfrm>
            <a:off x="8849751" y="6187538"/>
            <a:ext cx="2743200" cy="365125"/>
          </a:xfrm>
          <a:prstGeom prst="rect"/>
        </p:spPr>
        <p:txBody>
          <a:bodyPr anchor="ctr" bIns="45720" lIns="91440" rIns="91440" rtlCol="0" tIns="45720" vert="horz"/>
          <a:lstStyle>
            <a:lvl1pPr algn="r">
              <a:defRPr sz="1200" i="1">
                <a:solidFill>
                  <a:schemeClr val="tx2"/>
                </a:solidFill>
              </a:defRPr>
            </a:lvl1pPr>
          </a:lstStyle>
          <a:p>
            <a:fld id="{95CBEC59-7FF9-4688-98DF-89832A0C9025}" type="slidenum">
              <a:rPr lang="en-US" smtClean="0"/>
              <a:t>‹#›</a:t>
            </a:fld>
            <a:endParaRPr dirty="0" lang="en-US"/>
          </a:p>
        </p:txBody>
      </p:sp>
    </p:spTree>
  </p:cSld>
  <p:clrMap accent1="accent1" accent2="accent2" accent3="accent3" accent4="accent4" accent5="accent5" accent6="accent6" bg1="lt1" bg2="lt2" tx1="dk1" tx2="dk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Lst>
  <p:hf dt="0" ftr="1" hdr="0" sldNum="1"/>
  <p:txStyles>
    <p:titleStyle>
      <a:lvl1pPr algn="l" defTabSz="914400" eaLnBrk="1" hangingPunct="1" latinLnBrk="0" rtl="0">
        <a:lnSpc>
          <a:spcPct val="90000"/>
        </a:lnSpc>
        <a:spcBef>
          <a:spcPct val="0"/>
        </a:spcBef>
        <a:buNone/>
        <a:defRPr b="1" sz="4000" kern="1200">
          <a:solidFill>
            <a:schemeClr val="bg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chart" Target="../charts/chart1.xml"/><Relationship Id="rId2"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1" Type="http://schemas.openxmlformats.org/officeDocument/2006/relationships/chart" Target="../charts/chart2.xml"/><Relationship Id="rId2"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sp>
        <p:nvSpPr>
          <p:cNvPr id="1048622" name="Title 1"/>
          <p:cNvSpPr>
            <a:spLocks noGrp="1"/>
          </p:cNvSpPr>
          <p:nvPr>
            <p:ph type="title"/>
          </p:nvPr>
        </p:nvSpPr>
        <p:spPr>
          <a:xfrm>
            <a:off x="1425919" y="1356157"/>
            <a:ext cx="4143555" cy="1536580"/>
          </a:xfrm>
        </p:spPr>
        <p:txBody>
          <a:bodyPr>
            <a:normAutofit/>
          </a:bodyPr>
          <a:p>
            <a:br>
              <a:rPr dirty="0" lang="en-US"/>
            </a:br>
            <a:r>
              <a:rPr dirty="0" lang="en-US"/>
              <a:t>Simple Random       Sampling</a:t>
            </a:r>
          </a:p>
        </p:txBody>
      </p:sp>
      <p:sp>
        <p:nvSpPr>
          <p:cNvPr id="1048623" name="Slide Number Placeholder 4"/>
          <p:cNvSpPr>
            <a:spLocks noGrp="1"/>
          </p:cNvSpPr>
          <p:nvPr>
            <p:ph type="sldNum" sz="quarter" idx="12"/>
          </p:nvPr>
        </p:nvSpPr>
        <p:spPr/>
        <p:txBody>
          <a:bodyPr/>
          <a:p>
            <a:fld id="{95CBEC59-7FF9-4688-98DF-89832A0C9025}" type="slidenum">
              <a:rPr lang="en-US" smtClean="0"/>
              <a:t>1</a:t>
            </a:fld>
            <a:endParaRPr dirty="0" lang="en-US"/>
          </a:p>
        </p:txBody>
      </p:sp>
      <p:sp>
        <p:nvSpPr>
          <p:cNvPr id="1048624" name="Subtitle 5"/>
          <p:cNvSpPr>
            <a:spLocks noGrp="1"/>
          </p:cNvSpPr>
          <p:nvPr>
            <p:ph type="subTitle" idx="13"/>
          </p:nvPr>
        </p:nvSpPr>
        <p:spPr>
          <a:xfrm>
            <a:off x="690469" y="3301851"/>
            <a:ext cx="5135245" cy="3002130"/>
          </a:xfrm>
        </p:spPr>
        <p:txBody>
          <a:bodyPr>
            <a:normAutofit fontScale="43750" lnSpcReduction="20000"/>
          </a:bodyPr>
          <a:p>
            <a:r>
              <a:rPr dirty="0" sz="4800" lang="en-US">
                <a:latin typeface="Arial" panose="020B0604020202020204" pitchFamily="34" charset="0"/>
                <a:cs typeface="Arial" panose="020B0604020202020204" pitchFamily="34" charset="0"/>
              </a:rPr>
              <a:t>Presenters –</a:t>
            </a:r>
          </a:p>
          <a:p>
            <a:r>
              <a:rPr dirty="0" sz="4800" lang="en-US">
                <a:latin typeface="Arial" panose="020B0604020202020204" pitchFamily="34" charset="0"/>
                <a:cs typeface="Arial" panose="020B0604020202020204" pitchFamily="34" charset="0"/>
              </a:rPr>
              <a:t>Anurag Singari (SS2122480)</a:t>
            </a:r>
          </a:p>
          <a:p>
            <a:r>
              <a:rPr dirty="0" sz="4800" lang="en-US">
                <a:latin typeface="Arial" panose="020B0604020202020204" pitchFamily="34" charset="0"/>
                <a:cs typeface="Arial" panose="020B0604020202020204" pitchFamily="34" charset="0"/>
              </a:rPr>
              <a:t>Sandhya Poojari (SS2122470)</a:t>
            </a:r>
          </a:p>
          <a:p>
            <a:r>
              <a:rPr dirty="0" sz="4800" lang="en-US">
                <a:latin typeface="Arial" panose="020B0604020202020204" pitchFamily="34" charset="0"/>
                <a:cs typeface="Arial" panose="020B0604020202020204" pitchFamily="34" charset="0"/>
              </a:rPr>
              <a:t>Anshu shah (SS2122475)</a:t>
            </a:r>
          </a:p>
          <a:p>
            <a:r>
              <a:rPr dirty="0" sz="4800" lang="en-US">
                <a:latin typeface="Arial" panose="020B0604020202020204" pitchFamily="34" charset="0"/>
                <a:cs typeface="Arial" panose="020B0604020202020204" pitchFamily="34" charset="0"/>
              </a:rPr>
              <a:t>Asha Shaikh (SS2122477)</a:t>
            </a:r>
          </a:p>
          <a:p>
            <a:r>
              <a:rPr dirty="0" sz="4800" lang="en-US">
                <a:latin typeface="Arial" panose="020B0604020202020204" pitchFamily="34" charset="0"/>
                <a:cs typeface="Arial" panose="020B0604020202020204" pitchFamily="34" charset="0"/>
              </a:rPr>
              <a:t>Prakash Singh (SS2122481)</a:t>
            </a:r>
          </a:p>
          <a:p>
            <a:r>
              <a:rPr dirty="0" sz="4800" lang="en-US">
                <a:latin typeface="Arial" panose="020B0604020202020204" pitchFamily="34" charset="0"/>
                <a:cs typeface="Arial" panose="020B0604020202020204" pitchFamily="34" charset="0"/>
              </a:rPr>
              <a:t>Rohan Yeldi (SS2122484)</a:t>
            </a:r>
          </a:p>
          <a:p>
            <a:r>
              <a:rPr dirty="0" sz="4800" lang="en-US">
                <a:latin typeface="Arial" panose="020B0604020202020204" pitchFamily="34" charset="0"/>
                <a:cs typeface="Arial" panose="020B0604020202020204" pitchFamily="34" charset="0"/>
              </a:rPr>
              <a:t>Ankit Yadav (SS2122483)</a:t>
            </a:r>
          </a:p>
          <a:p>
            <a:r>
              <a:rPr dirty="0" sz="4800" lang="en-US">
                <a:latin typeface="Arial" panose="020B0604020202020204" pitchFamily="34" charset="0"/>
                <a:cs typeface="Arial" panose="020B0604020202020204" pitchFamily="34" charset="0"/>
              </a:rPr>
              <a:t>Sujit Salunkhe (SS2122474)</a:t>
            </a:r>
          </a:p>
          <a:p>
            <a:r>
              <a:rPr dirty="0" sz="4800" lang="en-US">
                <a:latin typeface="Arial" panose="020B0604020202020204" pitchFamily="34" charset="0"/>
                <a:cs typeface="Arial" panose="020B0604020202020204" pitchFamily="34" charset="0"/>
              </a:rPr>
              <a:t>Vikas Ganji (SS2122457)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p:sp>
        <p:nvSpPr>
          <p:cNvPr id="1048610" name="Title 1"/>
          <p:cNvSpPr>
            <a:spLocks noGrp="1"/>
          </p:cNvSpPr>
          <p:nvPr>
            <p:ph type="ctrTitle"/>
          </p:nvPr>
        </p:nvSpPr>
        <p:spPr>
          <a:xfrm>
            <a:off x="1812758" y="318288"/>
            <a:ext cx="8807116" cy="1344402"/>
          </a:xfrm>
        </p:spPr>
        <p:txBody>
          <a:bodyPr/>
          <a:p>
            <a:r>
              <a:rPr dirty="0" sz="4000" lang="en-US"/>
              <a:t>Analysis of variable</a:t>
            </a:r>
            <a:br>
              <a:rPr dirty="0" sz="4000" lang="en-US"/>
            </a:br>
            <a:r>
              <a:rPr dirty="0" sz="3500" lang="en-US"/>
              <a:t>For Population: </a:t>
            </a:r>
          </a:p>
        </p:txBody>
      </p:sp>
      <p:sp>
        <p:nvSpPr>
          <p:cNvPr id="1048611" name="Subtitle 2"/>
          <p:cNvSpPr>
            <a:spLocks noGrp="1"/>
          </p:cNvSpPr>
          <p:nvPr>
            <p:ph type="subTitle" idx="1"/>
          </p:nvPr>
        </p:nvSpPr>
        <p:spPr>
          <a:xfrm>
            <a:off x="1812758" y="3052756"/>
            <a:ext cx="6330781" cy="3134782"/>
          </a:xfrm>
        </p:spPr>
        <p:txBody>
          <a:bodyPr>
            <a:normAutofit/>
          </a:bodyPr>
          <a:p>
            <a:r>
              <a:rPr dirty="0" lang="en-US">
                <a:solidFill>
                  <a:schemeClr val="bg1"/>
                </a:solidFill>
              </a:rPr>
              <a:t>To calculate the population mean, variance, standard deviation, we used the “Data analysis” tab. </a:t>
            </a:r>
          </a:p>
          <a:p>
            <a:r>
              <a:rPr dirty="0" lang="en-US">
                <a:solidFill>
                  <a:schemeClr val="bg1"/>
                </a:solidFill>
              </a:rPr>
              <a:t>The calculated values are given in the table</a:t>
            </a:r>
            <a:r>
              <a:rPr dirty="0" lang="en-US"/>
              <a:t>.</a:t>
            </a:r>
          </a:p>
        </p:txBody>
      </p:sp>
      <p:sp>
        <p:nvSpPr>
          <p:cNvPr id="1048612" name="Slide Number Placeholder 5"/>
          <p:cNvSpPr>
            <a:spLocks noGrp="1"/>
          </p:cNvSpPr>
          <p:nvPr>
            <p:ph type="sldNum" sz="quarter" idx="12"/>
          </p:nvPr>
        </p:nvSpPr>
        <p:spPr/>
        <p:txBody>
          <a:bodyPr/>
          <a:p>
            <a:fld id="{95CBEC59-7FF9-4688-98DF-89832A0C9025}" type="slidenum">
              <a:rPr lang="en-US" smtClean="0"/>
              <a:t>10</a:t>
            </a:fld>
            <a:endParaRPr dirty="0" lang="en-US"/>
          </a:p>
        </p:txBody>
      </p:sp>
      <p:pic>
        <p:nvPicPr>
          <p:cNvPr id="2097153" name="Picture 7"/>
          <p:cNvPicPr>
            <a:picLocks noChangeAspect="1"/>
          </p:cNvPicPr>
          <p:nvPr/>
        </p:nvPicPr>
        <p:blipFill>
          <a:blip xmlns:r="http://schemas.openxmlformats.org/officeDocument/2006/relationships" r:embed="rId1"/>
          <a:stretch>
            <a:fillRect/>
          </a:stretch>
        </p:blipFill>
        <p:spPr>
          <a:xfrm>
            <a:off x="8963951" y="2027815"/>
            <a:ext cx="2830581" cy="4159723"/>
          </a:xfrm>
          <a:prstGeom prst="rec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sp>
        <p:nvSpPr>
          <p:cNvPr id="1048607" name="Title 1"/>
          <p:cNvSpPr>
            <a:spLocks noGrp="1"/>
          </p:cNvSpPr>
          <p:nvPr>
            <p:ph type="ctrTitle"/>
          </p:nvPr>
        </p:nvSpPr>
        <p:spPr>
          <a:xfrm>
            <a:off x="1812758" y="318288"/>
            <a:ext cx="8807116" cy="1392178"/>
          </a:xfrm>
        </p:spPr>
        <p:txBody>
          <a:bodyPr>
            <a:normAutofit/>
          </a:bodyPr>
          <a:p>
            <a:r>
              <a:rPr dirty="0" sz="3500" lang="en-US"/>
              <a:t>For sample :</a:t>
            </a:r>
          </a:p>
        </p:txBody>
      </p:sp>
      <p:sp>
        <p:nvSpPr>
          <p:cNvPr id="1048608" name="Subtitle 2"/>
          <p:cNvSpPr>
            <a:spLocks noGrp="1"/>
          </p:cNvSpPr>
          <p:nvPr>
            <p:ph type="subTitle" idx="1"/>
          </p:nvPr>
        </p:nvSpPr>
        <p:spPr>
          <a:xfrm>
            <a:off x="1812758" y="3052756"/>
            <a:ext cx="7036993" cy="3134782"/>
          </a:xfrm>
        </p:spPr>
        <p:txBody>
          <a:bodyPr>
            <a:normAutofit/>
          </a:bodyPr>
          <a:p>
            <a:r>
              <a:rPr dirty="0" lang="en-US">
                <a:solidFill>
                  <a:schemeClr val="bg1"/>
                </a:solidFill>
              </a:rPr>
              <a:t>As said earlier we used the python for generating 126 samples taken out as without replacement.</a:t>
            </a:r>
          </a:p>
          <a:p>
            <a:r>
              <a:rPr dirty="0" lang="en-US">
                <a:solidFill>
                  <a:schemeClr val="bg1"/>
                </a:solidFill>
              </a:rPr>
              <a:t>We used various in build formulae of Excel to calculate the sample mean ,sample variance, sample S.E. E.g. “AVERAGE”, ”VAR.S”, “STDEV.S” etc</a:t>
            </a:r>
            <a:r>
              <a:rPr dirty="0" lang="en-US"/>
              <a:t>. </a:t>
            </a:r>
          </a:p>
          <a:p>
            <a:endParaRPr dirty="0" lang="en-US"/>
          </a:p>
        </p:txBody>
      </p:sp>
      <p:sp>
        <p:nvSpPr>
          <p:cNvPr id="1048609" name="Slide Number Placeholder 5"/>
          <p:cNvSpPr>
            <a:spLocks noGrp="1"/>
          </p:cNvSpPr>
          <p:nvPr>
            <p:ph type="sldNum" sz="quarter" idx="12"/>
          </p:nvPr>
        </p:nvSpPr>
        <p:spPr/>
        <p:txBody>
          <a:bodyPr/>
          <a:p>
            <a:fld id="{95CBEC59-7FF9-4688-98DF-89832A0C9025}" type="slidenum">
              <a:rPr lang="en-US" smtClean="0"/>
              <a:t>11</a:t>
            </a:fld>
            <a:endParaRPr dirty="0" lang="en-US"/>
          </a:p>
        </p:txBody>
      </p:sp>
      <p:pic>
        <p:nvPicPr>
          <p:cNvPr id="2097152" name="Picture 7"/>
          <p:cNvPicPr>
            <a:picLocks noChangeAspect="1"/>
          </p:cNvPicPr>
          <p:nvPr/>
        </p:nvPicPr>
        <p:blipFill>
          <a:blip xmlns:r="http://schemas.openxmlformats.org/officeDocument/2006/relationships" r:embed="rId1"/>
          <a:stretch>
            <a:fillRect/>
          </a:stretch>
        </p:blipFill>
        <p:spPr>
          <a:xfrm>
            <a:off x="8984222" y="2271063"/>
            <a:ext cx="3065846" cy="4351301"/>
          </a:xfrm>
          <a:prstGeom prst="rec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595" name="Title 1"/>
          <p:cNvSpPr>
            <a:spLocks noGrp="1"/>
          </p:cNvSpPr>
          <p:nvPr>
            <p:ph type="ctrTitle"/>
          </p:nvPr>
        </p:nvSpPr>
        <p:spPr>
          <a:xfrm>
            <a:off x="1812758" y="318288"/>
            <a:ext cx="8807116" cy="1209298"/>
          </a:xfrm>
        </p:spPr>
        <p:txBody>
          <a:bodyPr>
            <a:normAutofit/>
          </a:bodyPr>
          <a:p>
            <a:r>
              <a:rPr dirty="0" sz="4000" lang="en-US"/>
              <a:t>Verification of Results:</a:t>
            </a:r>
          </a:p>
        </p:txBody>
      </p:sp>
      <p:sp>
        <p:nvSpPr>
          <p:cNvPr id="1048596" name="Subtitle 2"/>
          <p:cNvSpPr>
            <a:spLocks noGrp="1"/>
          </p:cNvSpPr>
          <p:nvPr>
            <p:ph type="subTitle" idx="1"/>
          </p:nvPr>
        </p:nvSpPr>
        <p:spPr>
          <a:xfrm>
            <a:off x="1812758" y="3052756"/>
            <a:ext cx="9144000" cy="3134782"/>
          </a:xfrm>
        </p:spPr>
        <p:txBody>
          <a:bodyPr>
            <a:normAutofit/>
          </a:bodyPr>
          <a:p>
            <a:r>
              <a:rPr dirty="0" lang="en-US">
                <a:solidFill>
                  <a:schemeClr val="bg1"/>
                </a:solidFill>
              </a:rPr>
              <a:t>Verification of E(y_bar) = Y_bar.</a:t>
            </a:r>
          </a:p>
          <a:p>
            <a:r>
              <a:rPr dirty="0" lang="en-US">
                <a:solidFill>
                  <a:schemeClr val="bg1"/>
                </a:solidFill>
              </a:rPr>
              <a:t>As Population Mean (Y_bar) = 75</a:t>
            </a:r>
          </a:p>
          <a:p>
            <a:r>
              <a:rPr dirty="0" lang="en-US">
                <a:solidFill>
                  <a:schemeClr val="bg1"/>
                </a:solidFill>
              </a:rPr>
              <a:t>And for E(y_bar) we calculated the mean of each samples (i.e. 126 samples) and then we took the average of all the sample mean (i.e. 126 Sample mean)</a:t>
            </a:r>
          </a:p>
          <a:p>
            <a:r>
              <a:rPr dirty="0" lang="en-US">
                <a:solidFill>
                  <a:schemeClr val="bg1"/>
                </a:solidFill>
              </a:rPr>
              <a:t>Thus, we got E(y_bar) = 75.</a:t>
            </a:r>
          </a:p>
          <a:p>
            <a:endParaRPr dirty="0" lang="en-US"/>
          </a:p>
        </p:txBody>
      </p:sp>
      <p:sp>
        <p:nvSpPr>
          <p:cNvPr id="1048597" name="Slide Number Placeholder 5"/>
          <p:cNvSpPr>
            <a:spLocks noGrp="1"/>
          </p:cNvSpPr>
          <p:nvPr>
            <p:ph type="sldNum" sz="quarter" idx="12"/>
          </p:nvPr>
        </p:nvSpPr>
        <p:spPr/>
        <p:txBody>
          <a:bodyPr/>
          <a:p>
            <a:fld id="{95CBEC59-7FF9-4688-98DF-89832A0C9025}" type="slidenum">
              <a:rPr lang="en-US" smtClean="0"/>
              <a:t>12</a:t>
            </a:fld>
            <a:endParaRPr dirty="0"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67" name=""/>
        <p:cNvGrpSpPr/>
        <p:nvPr/>
      </p:nvGrpSpPr>
      <p:grpSpPr>
        <a:xfrm>
          <a:off x="0" y="0"/>
          <a:ext cx="0" cy="0"/>
          <a:chOff x="0" y="0"/>
          <a:chExt cx="0" cy="0"/>
        </a:xfrm>
      </p:grpSpPr>
      <p:sp>
        <p:nvSpPr>
          <p:cNvPr id="1048589" name="Title 1"/>
          <p:cNvSpPr>
            <a:spLocks noGrp="1"/>
          </p:cNvSpPr>
          <p:nvPr>
            <p:ph type="ctrTitle"/>
          </p:nvPr>
        </p:nvSpPr>
        <p:spPr>
          <a:xfrm>
            <a:off x="1812758" y="318288"/>
            <a:ext cx="8807116" cy="1209298"/>
          </a:xfrm>
        </p:spPr>
        <p:txBody>
          <a:bodyPr>
            <a:normAutofit/>
          </a:bodyPr>
          <a:p>
            <a:r>
              <a:rPr dirty="0" sz="4000" lang="en-US"/>
              <a:t>Verification of E(s^2)=S^2</a:t>
            </a:r>
          </a:p>
        </p:txBody>
      </p:sp>
      <p:sp>
        <p:nvSpPr>
          <p:cNvPr id="1048590" name="Subtitle 2"/>
          <p:cNvSpPr>
            <a:spLocks noGrp="1"/>
          </p:cNvSpPr>
          <p:nvPr>
            <p:ph type="subTitle" idx="1"/>
          </p:nvPr>
        </p:nvSpPr>
        <p:spPr>
          <a:xfrm>
            <a:off x="1812758" y="3052756"/>
            <a:ext cx="9144000" cy="3134782"/>
          </a:xfrm>
        </p:spPr>
        <p:txBody>
          <a:bodyPr>
            <a:normAutofit/>
          </a:bodyPr>
          <a:p>
            <a:r>
              <a:rPr dirty="0" lang="en-US">
                <a:solidFill>
                  <a:schemeClr val="bg1"/>
                </a:solidFill>
              </a:rPr>
              <a:t>As Population Variance (S^2) = 3937</a:t>
            </a:r>
          </a:p>
          <a:p>
            <a:r>
              <a:rPr dirty="0" lang="en-US">
                <a:solidFill>
                  <a:schemeClr val="bg1"/>
                </a:solidFill>
              </a:rPr>
              <a:t>And for E(s^2) we calculated the variance of each samples (i.e. 126 samples) and then we took the average of all the sample variance (i.e. 126 Sample variance)</a:t>
            </a:r>
          </a:p>
          <a:p>
            <a:r>
              <a:rPr dirty="0" lang="en-US">
                <a:solidFill>
                  <a:schemeClr val="bg1"/>
                </a:solidFill>
              </a:rPr>
              <a:t>Thus, we got E(s^2) = 3937</a:t>
            </a:r>
            <a:endParaRPr dirty="0" lang="en-US"/>
          </a:p>
        </p:txBody>
      </p:sp>
      <p:sp>
        <p:nvSpPr>
          <p:cNvPr id="1048591" name="Slide Number Placeholder 5"/>
          <p:cNvSpPr>
            <a:spLocks noGrp="1"/>
          </p:cNvSpPr>
          <p:nvPr>
            <p:ph type="sldNum" sz="quarter" idx="12"/>
          </p:nvPr>
        </p:nvSpPr>
        <p:spPr/>
        <p:txBody>
          <a:bodyPr/>
          <a:p>
            <a:fld id="{95CBEC59-7FF9-4688-98DF-89832A0C9025}" type="slidenum">
              <a:rPr lang="en-US" smtClean="0"/>
              <a:t>13</a:t>
            </a:fld>
            <a:endParaRPr dirty="0"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592" name="Title 1"/>
          <p:cNvSpPr>
            <a:spLocks noGrp="1"/>
          </p:cNvSpPr>
          <p:nvPr>
            <p:ph type="ctrTitle"/>
          </p:nvPr>
        </p:nvSpPr>
        <p:spPr>
          <a:xfrm>
            <a:off x="1812758" y="318288"/>
            <a:ext cx="8807116" cy="1392178"/>
          </a:xfrm>
        </p:spPr>
        <p:txBody>
          <a:bodyPr>
            <a:normAutofit/>
          </a:bodyPr>
          <a:p>
            <a:r>
              <a:rPr dirty="0" sz="4000" lang="en-US"/>
              <a:t>Conclusion</a:t>
            </a:r>
          </a:p>
        </p:txBody>
      </p:sp>
      <p:sp>
        <p:nvSpPr>
          <p:cNvPr id="1048593" name="Subtitle 2"/>
          <p:cNvSpPr>
            <a:spLocks noGrp="1"/>
          </p:cNvSpPr>
          <p:nvPr>
            <p:ph type="subTitle" idx="1"/>
          </p:nvPr>
        </p:nvSpPr>
        <p:spPr>
          <a:xfrm>
            <a:off x="1812758" y="3052756"/>
            <a:ext cx="9144000" cy="3134782"/>
          </a:xfrm>
        </p:spPr>
        <p:txBody>
          <a:bodyPr>
            <a:noAutofit/>
          </a:bodyPr>
          <a:p>
            <a:r>
              <a:rPr dirty="0" lang="en-US">
                <a:solidFill>
                  <a:schemeClr val="bg1"/>
                </a:solidFill>
              </a:rPr>
              <a:t>From the analysis we concluded that,</a:t>
            </a:r>
          </a:p>
          <a:p>
            <a:pPr indent="-457200" marL="457200">
              <a:buFont typeface="Wingdings" panose="05000000000000000000" pitchFamily="2" charset="2"/>
              <a:buChar char="q"/>
            </a:pPr>
            <a:r>
              <a:rPr dirty="0" lang="en-US">
                <a:solidFill>
                  <a:schemeClr val="bg1"/>
                </a:solidFill>
              </a:rPr>
              <a:t>Majority of the Population watch reality shows.</a:t>
            </a:r>
          </a:p>
          <a:p>
            <a:pPr indent="-457200" marL="457200">
              <a:buFont typeface="Wingdings" panose="05000000000000000000" pitchFamily="2" charset="2"/>
              <a:buChar char="q"/>
            </a:pPr>
            <a:r>
              <a:rPr dirty="0" lang="en-US">
                <a:solidFill>
                  <a:schemeClr val="bg1"/>
                </a:solidFill>
              </a:rPr>
              <a:t>On an average population spend 75 min on watching Reality shows.</a:t>
            </a:r>
          </a:p>
          <a:p>
            <a:r>
              <a:rPr dirty="0" lang="en-US">
                <a:solidFill>
                  <a:schemeClr val="bg1"/>
                </a:solidFill>
              </a:rPr>
              <a:t>Verified results :</a:t>
            </a:r>
          </a:p>
          <a:p>
            <a:r>
              <a:rPr dirty="0" lang="en-US">
                <a:solidFill>
                  <a:schemeClr val="bg1"/>
                </a:solidFill>
              </a:rPr>
              <a:t>E(p) = P     E(y_bar) = </a:t>
            </a:r>
            <a:r>
              <a:rPr dirty="0" lang="en-US" err="1">
                <a:solidFill>
                  <a:schemeClr val="bg1"/>
                </a:solidFill>
              </a:rPr>
              <a:t>Y_bar</a:t>
            </a:r>
            <a:endParaRPr dirty="0" lang="en-US">
              <a:solidFill>
                <a:schemeClr val="bg1"/>
              </a:solidFill>
            </a:endParaRPr>
          </a:p>
          <a:p>
            <a:r>
              <a:rPr dirty="0" lang="en-US">
                <a:solidFill>
                  <a:schemeClr val="bg1"/>
                </a:solidFill>
              </a:rPr>
              <a:t>E(s^2) = S^2 (</a:t>
            </a:r>
            <a:r>
              <a:rPr dirty="0" lang="en-US">
                <a:solidFill>
                  <a:schemeClr val="bg1"/>
                </a:solidFill>
              </a:rPr>
              <a:t>F</a:t>
            </a:r>
            <a:r>
              <a:rPr dirty="0" lang="en-US">
                <a:solidFill>
                  <a:schemeClr val="bg1"/>
                </a:solidFill>
              </a:rPr>
              <a:t>o</a:t>
            </a:r>
            <a:r>
              <a:rPr dirty="0" lang="en-US">
                <a:solidFill>
                  <a:schemeClr val="bg1"/>
                </a:solidFill>
              </a:rPr>
              <a:t>r</a:t>
            </a:r>
            <a:r>
              <a:rPr dirty="0" lang="en-US">
                <a:solidFill>
                  <a:schemeClr val="bg1"/>
                </a:solidFill>
              </a:rPr>
              <a:t> </a:t>
            </a:r>
            <a:r>
              <a:rPr dirty="0" lang="en-US">
                <a:solidFill>
                  <a:schemeClr val="bg1"/>
                </a:solidFill>
              </a:rPr>
              <a:t>variable)</a:t>
            </a:r>
            <a:endParaRPr altLang="en-US" lang="zh-CN"/>
          </a:p>
          <a:p>
            <a:r>
              <a:rPr dirty="0" lang="en-US"/>
              <a:t> </a:t>
            </a:r>
          </a:p>
        </p:txBody>
      </p:sp>
      <p:sp>
        <p:nvSpPr>
          <p:cNvPr id="1048594" name="Slide Number Placeholder 5"/>
          <p:cNvSpPr>
            <a:spLocks noGrp="1"/>
          </p:cNvSpPr>
          <p:nvPr>
            <p:ph type="sldNum" sz="quarter" idx="12"/>
          </p:nvPr>
        </p:nvSpPr>
        <p:spPr/>
        <p:txBody>
          <a:bodyPr/>
          <a:p>
            <a:fld id="{95CBEC59-7FF9-4688-98DF-89832A0C9025}" type="slidenum">
              <a:rPr lang="en-US" smtClean="0"/>
              <a:t>14</a:t>
            </a:fld>
            <a:endParaRPr dirty="0"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noFill/>
      </p:bgPr>
    </p:bg>
    <p:spTree>
      <p:nvGrpSpPr>
        <p:cNvPr id="71" name=""/>
        <p:cNvGrpSpPr/>
        <p:nvPr/>
      </p:nvGrpSpPr>
      <p:grpSpPr>
        <a:xfrm>
          <a:off x="0" y="0"/>
          <a:ext cx="0" cy="0"/>
          <a:chOff x="0" y="0"/>
          <a:chExt cx="0" cy="0"/>
        </a:xfrm>
      </p:grpSpPr>
      <p:sp>
        <p:nvSpPr>
          <p:cNvPr id="1048606" name="Title 1"/>
          <p:cNvSpPr>
            <a:spLocks noGrp="1"/>
          </p:cNvSpPr>
          <p:nvPr>
            <p:ph type="ctrTitle"/>
          </p:nvPr>
        </p:nvSpPr>
        <p:spPr/>
        <p:txBody>
          <a:bodyPr/>
          <a:p>
            <a:r>
              <a:rPr dirty="0" lang="en-US"/>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p:sp>
        <p:nvSpPr>
          <p:cNvPr id="1048633" name="Title 1"/>
          <p:cNvSpPr>
            <a:spLocks noGrp="1"/>
          </p:cNvSpPr>
          <p:nvPr>
            <p:ph type="title"/>
          </p:nvPr>
        </p:nvSpPr>
        <p:spPr/>
        <p:txBody>
          <a:bodyPr>
            <a:normAutofit/>
          </a:bodyPr>
          <a:p>
            <a:r>
              <a:rPr dirty="0" lang="en-US"/>
              <a:t>Introduction</a:t>
            </a:r>
          </a:p>
        </p:txBody>
      </p:sp>
      <p:sp>
        <p:nvSpPr>
          <p:cNvPr id="1048634" name="Slide Number Placeholder 3"/>
          <p:cNvSpPr>
            <a:spLocks noGrp="1"/>
          </p:cNvSpPr>
          <p:nvPr>
            <p:ph type="sldNum" sz="quarter" idx="12"/>
          </p:nvPr>
        </p:nvSpPr>
        <p:spPr/>
        <p:txBody>
          <a:bodyPr/>
          <a:p>
            <a:fld id="{95CBEC59-7FF9-4688-98DF-89832A0C9025}" type="slidenum">
              <a:rPr lang="en-US" smtClean="0"/>
              <a:t>2</a:t>
            </a:fld>
            <a:endParaRPr dirty="0" lang="en-US"/>
          </a:p>
        </p:txBody>
      </p:sp>
      <p:sp>
        <p:nvSpPr>
          <p:cNvPr id="1048635" name="Text Placeholder 5"/>
          <p:cNvSpPr>
            <a:spLocks noGrp="1"/>
          </p:cNvSpPr>
          <p:nvPr>
            <p:ph type="body" idx="1"/>
          </p:nvPr>
        </p:nvSpPr>
        <p:spPr>
          <a:xfrm>
            <a:off x="1698819" y="5702936"/>
            <a:ext cx="9894131" cy="1063624"/>
          </a:xfrm>
        </p:spPr>
        <p:txBody>
          <a:bodyPr>
            <a:normAutofit/>
          </a:bodyPr>
          <a:p>
            <a:r>
              <a:rPr dirty="0" lang="en-US"/>
              <a:t>We have conducted a survey on “Simple Random Sampling” topic to understand the concept and do some analysis based on the actual survey passed onto our teammates with the help of some question in the google form.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p:sp>
        <p:nvSpPr>
          <p:cNvPr id="1048647" name="Title 1"/>
          <p:cNvSpPr>
            <a:spLocks noGrp="1"/>
          </p:cNvSpPr>
          <p:nvPr>
            <p:ph type="title"/>
          </p:nvPr>
        </p:nvSpPr>
        <p:spPr/>
        <p:txBody>
          <a:bodyPr/>
          <a:p>
            <a:r>
              <a:rPr dirty="0" lang="en-US"/>
              <a:t>Data Collection &amp; Data Analysis</a:t>
            </a:r>
          </a:p>
        </p:txBody>
      </p:sp>
      <p:sp>
        <p:nvSpPr>
          <p:cNvPr id="1048648" name="Text Placeholder 2"/>
          <p:cNvSpPr>
            <a:spLocks noGrp="1"/>
          </p:cNvSpPr>
          <p:nvPr>
            <p:ph type="body" idx="1"/>
          </p:nvPr>
        </p:nvSpPr>
        <p:spPr/>
        <p:txBody>
          <a:bodyPr>
            <a:normAutofit/>
          </a:bodyPr>
          <a:p>
            <a:r>
              <a:rPr dirty="0" sz="3000" lang="en-US">
                <a:solidFill>
                  <a:schemeClr val="bg1"/>
                </a:solidFill>
              </a:rPr>
              <a:t>Data Collection</a:t>
            </a:r>
          </a:p>
        </p:txBody>
      </p:sp>
      <p:sp>
        <p:nvSpPr>
          <p:cNvPr id="1048649" name="Content Placeholder 3"/>
          <p:cNvSpPr>
            <a:spLocks noGrp="1"/>
          </p:cNvSpPr>
          <p:nvPr>
            <p:ph sz="half" idx="2"/>
          </p:nvPr>
        </p:nvSpPr>
        <p:spPr>
          <a:xfrm>
            <a:off x="938213" y="3360547"/>
            <a:ext cx="5157787" cy="2773258"/>
          </a:xfrm>
        </p:spPr>
        <p:txBody>
          <a:bodyPr>
            <a:noAutofit/>
          </a:bodyPr>
          <a:p>
            <a:pPr indent="0" marL="0">
              <a:buNone/>
            </a:pPr>
            <a:r>
              <a:rPr b="1" dirty="0" sz="2000" lang="en-US"/>
              <a:t>Population size : 9</a:t>
            </a:r>
          </a:p>
          <a:p>
            <a:pPr indent="0" marL="0">
              <a:buNone/>
            </a:pPr>
            <a:r>
              <a:rPr b="1" dirty="0" sz="2000" lang="en-US"/>
              <a:t>Sample size : 4</a:t>
            </a:r>
          </a:p>
          <a:p>
            <a:pPr indent="0" marL="0">
              <a:buNone/>
            </a:pPr>
            <a:r>
              <a:rPr b="1" dirty="0" sz="2000" lang="en-US"/>
              <a:t>Used Method : Survey ( Through Google Form)</a:t>
            </a:r>
          </a:p>
          <a:p>
            <a:pPr indent="0" marL="0">
              <a:buNone/>
            </a:pPr>
            <a:r>
              <a:rPr b="1" dirty="0" sz="2000" lang="en-US"/>
              <a:t>Question Asked : </a:t>
            </a:r>
          </a:p>
          <a:p>
            <a:pPr indent="0" marL="0">
              <a:buNone/>
            </a:pPr>
            <a:r>
              <a:rPr b="1" dirty="0" sz="2000" lang="en-US"/>
              <a:t>1) How much time do you spend on watching “Reality Shows” ?</a:t>
            </a:r>
          </a:p>
          <a:p>
            <a:pPr indent="0" marL="0">
              <a:buNone/>
            </a:pPr>
            <a:r>
              <a:rPr b="1" dirty="0" sz="2000" lang="en-US"/>
              <a:t>2) Do you watch “Reality shows” ?</a:t>
            </a:r>
          </a:p>
        </p:txBody>
      </p:sp>
      <p:sp>
        <p:nvSpPr>
          <p:cNvPr id="1048650" name="Text Placeholder 4"/>
          <p:cNvSpPr>
            <a:spLocks noGrp="1"/>
          </p:cNvSpPr>
          <p:nvPr>
            <p:ph type="body" sz="quarter" idx="3"/>
          </p:nvPr>
        </p:nvSpPr>
        <p:spPr/>
        <p:txBody>
          <a:bodyPr>
            <a:normAutofit/>
          </a:bodyPr>
          <a:p>
            <a:r>
              <a:rPr dirty="0" sz="3000" lang="en-US">
                <a:solidFill>
                  <a:schemeClr val="bg1"/>
                </a:solidFill>
              </a:rPr>
              <a:t>Data Analysis</a:t>
            </a:r>
          </a:p>
        </p:txBody>
      </p:sp>
      <p:sp>
        <p:nvSpPr>
          <p:cNvPr id="1048651" name="Slide Number Placeholder 7"/>
          <p:cNvSpPr>
            <a:spLocks noGrp="1"/>
          </p:cNvSpPr>
          <p:nvPr>
            <p:ph type="sldNum" sz="quarter" idx="12"/>
          </p:nvPr>
        </p:nvSpPr>
        <p:spPr/>
        <p:txBody>
          <a:bodyPr/>
          <a:p>
            <a:fld id="{95CBEC59-7FF9-4688-98DF-89832A0C9025}" type="slidenum">
              <a:rPr lang="en-US" smtClean="0"/>
              <a:t>3</a:t>
            </a:fld>
            <a:endParaRPr dirty="0" lang="en-US"/>
          </a:p>
        </p:txBody>
      </p:sp>
      <p:sp>
        <p:nvSpPr>
          <p:cNvPr id="1048652" name="Content Placeholder 5"/>
          <p:cNvSpPr>
            <a:spLocks noGrp="1"/>
          </p:cNvSpPr>
          <p:nvPr>
            <p:ph sz="quarter" idx="15"/>
          </p:nvPr>
        </p:nvSpPr>
        <p:spPr/>
        <p:txBody>
          <a:bodyPr/>
          <a:p>
            <a:pPr indent="0" marL="0">
              <a:buNone/>
            </a:pPr>
            <a:r>
              <a:rPr b="1" dirty="0" sz="2000" lang="en-US"/>
              <a:t>Used Software : 1) Python</a:t>
            </a:r>
          </a:p>
          <a:p>
            <a:pPr indent="0" marL="0">
              <a:buNone/>
            </a:pPr>
            <a:r>
              <a:rPr b="1" dirty="0" sz="2000" lang="en-US"/>
              <a:t>                     2)MS-Excel</a:t>
            </a:r>
          </a:p>
          <a:p>
            <a:pPr indent="0" marL="0">
              <a:buNone/>
            </a:pPr>
            <a:r>
              <a:rPr b="1" dirty="0" sz="2000" lang="en-US"/>
              <a:t>Used Method for sampling : Simple Random Sampling ( without Replacement)</a:t>
            </a:r>
          </a:p>
          <a:p>
            <a:pPr indent="0" marL="0">
              <a:buNone/>
            </a:pPr>
            <a:endParaRPr b="1" dirty="0" sz="2000" lang="en-US"/>
          </a:p>
          <a:p>
            <a:pPr indent="0" marL="0">
              <a:buNone/>
            </a:pPr>
            <a:endParaRPr dirty="0"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p:bgPr>
    </p:bg>
    <p:spTree>
      <p:nvGrpSpPr>
        <p:cNvPr id="81" name=""/>
        <p:cNvGrpSpPr/>
        <p:nvPr/>
      </p:nvGrpSpPr>
      <p:grpSpPr>
        <a:xfrm>
          <a:off x="0" y="0"/>
          <a:ext cx="0" cy="0"/>
          <a:chOff x="0" y="0"/>
          <a:chExt cx="0" cy="0"/>
        </a:xfrm>
      </p:grpSpPr>
      <p:sp>
        <p:nvSpPr>
          <p:cNvPr id="1048661" name="Title 1"/>
          <p:cNvSpPr>
            <a:spLocks noGrp="1"/>
          </p:cNvSpPr>
          <p:nvPr>
            <p:ph type="title"/>
          </p:nvPr>
        </p:nvSpPr>
        <p:spPr/>
        <p:txBody>
          <a:bodyPr/>
          <a:p>
            <a:r>
              <a:rPr dirty="0" lang="en-US"/>
              <a:t>Simple Random Sampling</a:t>
            </a:r>
          </a:p>
        </p:txBody>
      </p:sp>
      <p:sp>
        <p:nvSpPr>
          <p:cNvPr id="1048662" name="Slide Number Placeholder 3"/>
          <p:cNvSpPr>
            <a:spLocks noGrp="1"/>
          </p:cNvSpPr>
          <p:nvPr>
            <p:ph type="sldNum" sz="quarter" idx="12"/>
          </p:nvPr>
        </p:nvSpPr>
        <p:spPr/>
        <p:txBody>
          <a:bodyPr/>
          <a:p>
            <a:fld id="{95CBEC59-7FF9-4688-98DF-89832A0C9025}" type="slidenum">
              <a:rPr lang="en-US" smtClean="0"/>
              <a:t>4</a:t>
            </a:fld>
            <a:endParaRPr dirty="0" lang="en-US"/>
          </a:p>
        </p:txBody>
      </p:sp>
      <p:pic>
        <p:nvPicPr>
          <p:cNvPr id="2097154" name="Picture Placeholder 6" descr="WhatsApp Image 2021-08-30 at 10.53.14 PM"/>
          <p:cNvPicPr>
            <a:picLocks noChangeAspect="1" noGrp="1"/>
          </p:cNvPicPr>
          <p:nvPr>
            <p:ph type="pic" sz="quarter" idx="15"/>
          </p:nvPr>
        </p:nvPicPr>
        <p:blipFill>
          <a:blip xmlns:r="http://schemas.openxmlformats.org/officeDocument/2006/relationships" r:embed="rId1"/>
          <a:stretch>
            <a:fillRect/>
          </a:stretch>
        </p:blipFill>
        <p:spPr>
          <a:xfrm>
            <a:off x="500380" y="1659255"/>
            <a:ext cx="11193145" cy="4517390"/>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sp>
        <p:nvSpPr>
          <p:cNvPr id="1048674" name="Title 1"/>
          <p:cNvSpPr>
            <a:spLocks noGrp="1"/>
          </p:cNvSpPr>
          <p:nvPr>
            <p:ph type="title"/>
          </p:nvPr>
        </p:nvSpPr>
        <p:spPr>
          <a:xfrm>
            <a:off x="892175" y="654050"/>
            <a:ext cx="10515600" cy="1122077"/>
          </a:xfrm>
        </p:spPr>
        <p:txBody>
          <a:bodyPr/>
          <a:p>
            <a:r>
              <a:rPr dirty="0" lang="en-US"/>
              <a:t>Pie Diagram(for Attributes)</a:t>
            </a:r>
          </a:p>
        </p:txBody>
      </p:sp>
      <p:sp>
        <p:nvSpPr>
          <p:cNvPr id="1048675" name="Slide Number Placeholder 3"/>
          <p:cNvSpPr>
            <a:spLocks noGrp="1"/>
          </p:cNvSpPr>
          <p:nvPr>
            <p:ph type="sldNum" sz="quarter" idx="12"/>
          </p:nvPr>
        </p:nvSpPr>
        <p:spPr/>
        <p:txBody>
          <a:bodyPr/>
          <a:p>
            <a:fld id="{95CBEC59-7FF9-4688-98DF-89832A0C9025}" type="slidenum">
              <a:rPr lang="en-US" smtClean="0"/>
              <a:t>5</a:t>
            </a:fld>
            <a:endParaRPr dirty="0" lang="en-US"/>
          </a:p>
        </p:txBody>
      </p:sp>
      <p:sp>
        <p:nvSpPr>
          <p:cNvPr id="1048676" name="Content Placeholder 5"/>
          <p:cNvSpPr>
            <a:spLocks noGrp="1"/>
          </p:cNvSpPr>
          <p:nvPr>
            <p:ph sz="half" idx="2"/>
          </p:nvPr>
        </p:nvSpPr>
        <p:spPr>
          <a:xfrm>
            <a:off x="311727" y="3430872"/>
            <a:ext cx="6501100" cy="2939228"/>
          </a:xfrm>
        </p:spPr>
        <p:txBody>
          <a:bodyPr>
            <a:noAutofit/>
          </a:bodyPr>
          <a:p>
            <a:pPr>
              <a:spcBef>
                <a:spcPts val="1000"/>
              </a:spcBef>
            </a:pPr>
            <a:r>
              <a:rPr b="1" dirty="0" sz="3000" lang="en-US"/>
              <a:t>As our first question was “Do you watch reality shows?”we made a pie diagram.</a:t>
            </a:r>
          </a:p>
          <a:p>
            <a:pPr>
              <a:spcBef>
                <a:spcPts val="1000"/>
              </a:spcBef>
            </a:pPr>
            <a:r>
              <a:rPr b="1" dirty="0" sz="3000" lang="en-US"/>
              <a:t>Here the small slice of pie indicates the no.of population do not watch reality shows and the remaining slice of pie indicates the no.of population to watch reality shows.</a:t>
            </a:r>
          </a:p>
          <a:p>
            <a:r>
              <a:rPr b="1" dirty="0" sz="3000" lang="en-US">
                <a:latin typeface="Arial" panose="020B0604020202020204" pitchFamily="34" charset="0"/>
                <a:cs typeface="Arial" panose="020B0604020202020204" pitchFamily="34" charset="0"/>
              </a:rPr>
              <a:t> </a:t>
            </a:r>
          </a:p>
        </p:txBody>
      </p:sp>
      <p:sp>
        <p:nvSpPr>
          <p:cNvPr id="1048677" name="Text Placeholder 6"/>
          <p:cNvSpPr>
            <a:spLocks noGrp="1"/>
          </p:cNvSpPr>
          <p:nvPr>
            <p:ph type="body" sz="quarter" idx="3"/>
          </p:nvPr>
        </p:nvSpPr>
        <p:spPr/>
        <p:txBody>
          <a:bodyPr/>
          <a:p>
            <a:r>
              <a:rPr dirty="0" lang="en-US">
                <a:solidFill>
                  <a:schemeClr val="bg1"/>
                </a:solidFill>
              </a:rPr>
              <a:t>Frequency graph of samples watching “Reality Shows</a:t>
            </a:r>
            <a:r>
              <a:rPr dirty="0" lang="en-US"/>
              <a:t>”</a:t>
            </a:r>
          </a:p>
        </p:txBody>
      </p:sp>
      <p:graphicFrame>
        <p:nvGraphicFramePr>
          <p:cNvPr id="4194304" name="Content Placeholder 11"/>
          <p:cNvGraphicFramePr>
            <a:graphicFrameLocks noGrp="1"/>
          </p:cNvGraphicFramePr>
          <p:nvPr>
            <p:ph sz="quarter" idx="4"/>
          </p:nvPr>
        </p:nvGraphicFramePr>
        <p:xfrm>
          <a:off x="7056512" y="2595126"/>
          <a:ext cx="4758970" cy="2939228"/>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84" name=""/>
        <p:cNvGrpSpPr/>
        <p:nvPr/>
      </p:nvGrpSpPr>
      <p:grpSpPr>
        <a:xfrm>
          <a:off x="0" y="0"/>
          <a:ext cx="0" cy="0"/>
          <a:chOff x="0" y="0"/>
          <a:chExt cx="0" cy="0"/>
        </a:xfrm>
      </p:grpSpPr>
      <p:sp>
        <p:nvSpPr>
          <p:cNvPr id="1048678" name="Title 1"/>
          <p:cNvSpPr>
            <a:spLocks noGrp="1"/>
          </p:cNvSpPr>
          <p:nvPr>
            <p:ph type="title"/>
          </p:nvPr>
        </p:nvSpPr>
        <p:spPr>
          <a:xfrm>
            <a:off x="928800" y="470056"/>
            <a:ext cx="10515600" cy="1025258"/>
          </a:xfrm>
        </p:spPr>
        <p:txBody>
          <a:bodyPr/>
          <a:p>
            <a:r>
              <a:rPr dirty="0" lang="en-US"/>
              <a:t>Frequency Graph (for Variables)</a:t>
            </a:r>
          </a:p>
        </p:txBody>
      </p:sp>
      <p:sp>
        <p:nvSpPr>
          <p:cNvPr id="1048679" name="Slide Number Placeholder 3"/>
          <p:cNvSpPr>
            <a:spLocks noGrp="1"/>
          </p:cNvSpPr>
          <p:nvPr>
            <p:ph type="sldNum" sz="quarter" idx="12"/>
          </p:nvPr>
        </p:nvSpPr>
        <p:spPr/>
        <p:txBody>
          <a:bodyPr/>
          <a:p>
            <a:fld id="{95CBEC59-7FF9-4688-98DF-89832A0C9025}" type="slidenum">
              <a:rPr lang="en-US" smtClean="0"/>
              <a:t>6</a:t>
            </a:fld>
            <a:endParaRPr dirty="0" lang="en-US"/>
          </a:p>
        </p:txBody>
      </p:sp>
      <p:sp>
        <p:nvSpPr>
          <p:cNvPr id="1048680" name="Content Placeholder 5"/>
          <p:cNvSpPr>
            <a:spLocks noGrp="1"/>
          </p:cNvSpPr>
          <p:nvPr>
            <p:ph sz="half" idx="2"/>
          </p:nvPr>
        </p:nvSpPr>
        <p:spPr>
          <a:xfrm>
            <a:off x="540757" y="3335341"/>
            <a:ext cx="6476103" cy="3034758"/>
          </a:xfrm>
        </p:spPr>
        <p:txBody>
          <a:bodyPr>
            <a:noAutofit/>
          </a:bodyPr>
          <a:p>
            <a:r>
              <a:rPr b="1" dirty="0" sz="3000" lang="en-US">
                <a:cs typeface="Arial" panose="020B0604020202020204" pitchFamily="34" charset="0"/>
              </a:rPr>
              <a:t>As our second question was “How much time do you spend on watching “Reality Shows?” we made a frequency graph.</a:t>
            </a:r>
          </a:p>
          <a:p>
            <a:r>
              <a:rPr b="1" dirty="0" sz="3000" lang="en-US">
                <a:cs typeface="Arial" panose="020B0604020202020204" pitchFamily="34" charset="0"/>
              </a:rPr>
              <a:t>Here horizontal X-axis indicates time spent in watching reality shows (in minutes) And vertical Y-axis indicates no.of population.</a:t>
            </a:r>
          </a:p>
        </p:txBody>
      </p:sp>
      <p:sp>
        <p:nvSpPr>
          <p:cNvPr id="1048681" name="Text Placeholder 6"/>
          <p:cNvSpPr>
            <a:spLocks noGrp="1"/>
          </p:cNvSpPr>
          <p:nvPr>
            <p:ph type="body" sz="quarter" idx="3"/>
          </p:nvPr>
        </p:nvSpPr>
        <p:spPr/>
        <p:txBody>
          <a:bodyPr/>
          <a:p>
            <a:r>
              <a:rPr dirty="0" lang="en-US">
                <a:solidFill>
                  <a:schemeClr val="bg1"/>
                </a:solidFill>
              </a:rPr>
              <a:t>Frequency graph of samples watching “Reality Shows”</a:t>
            </a:r>
          </a:p>
        </p:txBody>
      </p:sp>
      <p:graphicFrame>
        <p:nvGraphicFramePr>
          <p:cNvPr id="4194305" name="Content Placeholder 12"/>
          <p:cNvGraphicFramePr>
            <a:graphicFrameLocks noGrp="1"/>
          </p:cNvGraphicFramePr>
          <p:nvPr>
            <p:ph sz="quarter" idx="4"/>
          </p:nvPr>
        </p:nvGraphicFramePr>
        <p:xfrm>
          <a:off x="7210499" y="2505430"/>
          <a:ext cx="4576090" cy="3034758"/>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85" name=""/>
        <p:cNvGrpSpPr/>
        <p:nvPr/>
      </p:nvGrpSpPr>
      <p:grpSpPr>
        <a:xfrm>
          <a:off x="0" y="0"/>
          <a:ext cx="0" cy="0"/>
          <a:chOff x="0" y="0"/>
          <a:chExt cx="0" cy="0"/>
        </a:xfrm>
      </p:grpSpPr>
      <p:sp>
        <p:nvSpPr>
          <p:cNvPr id="1048682" name="Title 1"/>
          <p:cNvSpPr>
            <a:spLocks noGrp="1"/>
          </p:cNvSpPr>
          <p:nvPr>
            <p:ph type="ctrTitle"/>
          </p:nvPr>
        </p:nvSpPr>
        <p:spPr>
          <a:xfrm>
            <a:off x="1812758" y="318288"/>
            <a:ext cx="8807116" cy="1609970"/>
          </a:xfrm>
        </p:spPr>
        <p:txBody>
          <a:bodyPr/>
          <a:p>
            <a:r>
              <a:rPr dirty="0" sz="4000" lang="en-US"/>
              <a:t>Analysis of Attributes</a:t>
            </a:r>
            <a:br>
              <a:rPr dirty="0" lang="en-US"/>
            </a:br>
            <a:r>
              <a:rPr dirty="0" sz="3500" lang="en-US"/>
              <a:t>For Population:</a:t>
            </a:r>
          </a:p>
        </p:txBody>
      </p:sp>
      <p:sp>
        <p:nvSpPr>
          <p:cNvPr id="1048683" name="Subtitle 2"/>
          <p:cNvSpPr>
            <a:spLocks noGrp="1"/>
          </p:cNvSpPr>
          <p:nvPr>
            <p:ph type="subTitle" idx="1"/>
          </p:nvPr>
        </p:nvSpPr>
        <p:spPr>
          <a:xfrm>
            <a:off x="1644316" y="3063284"/>
            <a:ext cx="9144000" cy="1397991"/>
          </a:xfrm>
        </p:spPr>
        <p:txBody>
          <a:bodyPr>
            <a:normAutofit/>
          </a:bodyPr>
          <a:p>
            <a:r>
              <a:rPr dirty="0" lang="en-US">
                <a:solidFill>
                  <a:schemeClr val="bg1"/>
                </a:solidFill>
              </a:rPr>
              <a:t>By the use of Excel we found the Population proportion ,Population variance and Population S.E. Which is given in the table.</a:t>
            </a:r>
          </a:p>
          <a:p>
            <a:endParaRPr dirty="0" sz="2000" lang="en-US">
              <a:solidFill>
                <a:schemeClr val="bg1"/>
              </a:solidFill>
            </a:endParaRPr>
          </a:p>
        </p:txBody>
      </p:sp>
      <p:sp>
        <p:nvSpPr>
          <p:cNvPr id="1048684" name="Slide Number Placeholder 5"/>
          <p:cNvSpPr>
            <a:spLocks noGrp="1"/>
          </p:cNvSpPr>
          <p:nvPr>
            <p:ph type="sldNum" sz="quarter" idx="12"/>
          </p:nvPr>
        </p:nvSpPr>
        <p:spPr/>
        <p:txBody>
          <a:bodyPr/>
          <a:p>
            <a:fld id="{95CBEC59-7FF9-4688-98DF-89832A0C9025}" type="slidenum">
              <a:rPr lang="en-US" smtClean="0"/>
              <a:t>7</a:t>
            </a:fld>
            <a:endParaRPr dirty="0" lang="en-US"/>
          </a:p>
        </p:txBody>
      </p:sp>
      <p:graphicFrame>
        <p:nvGraphicFramePr>
          <p:cNvPr id="4194306" name="Table 6"/>
          <p:cNvGraphicFramePr>
            <a:graphicFrameLocks noGrp="1"/>
          </p:cNvGraphicFramePr>
          <p:nvPr/>
        </p:nvGraphicFramePr>
        <p:xfrm>
          <a:off x="3420932" y="4461275"/>
          <a:ext cx="4819425" cy="1135026"/>
        </p:xfrm>
        <a:graphic>
          <a:graphicData uri="http://schemas.openxmlformats.org/drawingml/2006/table">
            <a:tbl>
              <a:tblPr>
                <a:tableStyleId>{5C22544A-7EE6-4342-B048-85BDC9FD1C3A}</a:tableStyleId>
              </a:tblPr>
              <a:tblGrid>
                <a:gridCol w="2495774"/>
                <a:gridCol w="2323651"/>
              </a:tblGrid>
              <a:tr h="506376">
                <a:tc>
                  <a:txBody>
                    <a:bodyPr/>
                    <a:p>
                      <a:pPr algn="l" fontAlgn="b"/>
                      <a:r>
                        <a:rPr b="1" dirty="0" sz="2000" lang="en-US" strike="noStrike" u="none">
                          <a:effectLst/>
                        </a:rPr>
                        <a:t>Population proportion</a:t>
                      </a:r>
                      <a:endParaRPr b="1" dirty="0" sz="2000" i="0" lang="en-US" strike="noStrike" u="none">
                        <a:solidFill>
                          <a:srgbClr val="000000"/>
                        </a:solidFill>
                        <a:effectLst/>
                        <a:latin typeface="Calibri" panose="020F0502020204030204" pitchFamily="34" charset="0"/>
                      </a:endParaRPr>
                    </a:p>
                  </a:txBody>
                  <a:tcPr marL="9525" marR="9525" marT="9525" marB="0" anchor="b"/>
                </a:tc>
                <a:tc>
                  <a:txBody>
                    <a:bodyPr/>
                    <a:p>
                      <a:pPr algn="r" fontAlgn="b"/>
                      <a:r>
                        <a:rPr b="1" sz="2000" lang="en-US" strike="noStrike" u="none">
                          <a:effectLst/>
                        </a:rPr>
                        <a:t>0.777778</a:t>
                      </a:r>
                      <a:endParaRPr b="1" sz="2000" i="0" lang="en-US" strike="noStrike" u="none">
                        <a:solidFill>
                          <a:srgbClr val="000000"/>
                        </a:solidFill>
                        <a:effectLst/>
                        <a:latin typeface="Calibri" panose="020F0502020204030204" pitchFamily="34" charset="0"/>
                      </a:endParaRPr>
                    </a:p>
                  </a:txBody>
                  <a:tcPr marL="9525" marR="9525" marT="9525" marB="0" anchor="b"/>
                </a:tc>
              </a:tr>
              <a:tr h="281267">
                <a:tc>
                  <a:txBody>
                    <a:bodyPr/>
                    <a:p>
                      <a:pPr algn="l" fontAlgn="b"/>
                      <a:r>
                        <a:rPr b="1" dirty="0" sz="2000" lang="en-US" strike="noStrike" u="none">
                          <a:effectLst/>
                        </a:rPr>
                        <a:t>Population variance</a:t>
                      </a:r>
                      <a:endParaRPr b="1" dirty="0" sz="2000" i="0" lang="en-US" strike="noStrike" u="none">
                        <a:solidFill>
                          <a:srgbClr val="000000"/>
                        </a:solidFill>
                        <a:effectLst/>
                        <a:latin typeface="Calibri" panose="020F0502020204030204" pitchFamily="34" charset="0"/>
                      </a:endParaRPr>
                    </a:p>
                  </a:txBody>
                  <a:tcPr marL="9525" marR="9525" marT="9525" marB="0" anchor="b"/>
                </a:tc>
                <a:tc>
                  <a:txBody>
                    <a:bodyPr/>
                    <a:p>
                      <a:pPr algn="r" fontAlgn="b"/>
                      <a:r>
                        <a:rPr b="1" dirty="0" sz="2000" lang="en-US" strike="noStrike" u="none">
                          <a:effectLst/>
                        </a:rPr>
                        <a:t>0.1728</a:t>
                      </a:r>
                      <a:endParaRPr b="1" dirty="0" sz="2000" i="0" lang="en-US" strike="noStrike" u="none">
                        <a:solidFill>
                          <a:srgbClr val="000000"/>
                        </a:solidFill>
                        <a:effectLst/>
                        <a:latin typeface="Calibri" panose="020F0502020204030204" pitchFamily="34" charset="0"/>
                      </a:endParaRPr>
                    </a:p>
                  </a:txBody>
                  <a:tcPr marL="9525" marR="9525" marT="9525" marB="0" anchor="b"/>
                </a:tc>
              </a:tr>
              <a:tr h="292209">
                <a:tc>
                  <a:txBody>
                    <a:bodyPr/>
                    <a:p>
                      <a:pPr algn="l" fontAlgn="b"/>
                      <a:r>
                        <a:rPr b="1" dirty="0" sz="2000" lang="en-US" strike="noStrike" u="none">
                          <a:effectLst/>
                        </a:rPr>
                        <a:t>Population S.E.</a:t>
                      </a:r>
                      <a:endParaRPr b="1" dirty="0" sz="2000" i="0" lang="en-US" strike="noStrike" u="none">
                        <a:solidFill>
                          <a:srgbClr val="000000"/>
                        </a:solidFill>
                        <a:effectLst/>
                        <a:latin typeface="Calibri" panose="020F0502020204030204" pitchFamily="34" charset="0"/>
                      </a:endParaRPr>
                    </a:p>
                  </a:txBody>
                  <a:tcPr marL="9525" marR="9525" marT="9525" marB="0" anchor="b"/>
                </a:tc>
                <a:tc>
                  <a:txBody>
                    <a:bodyPr/>
                    <a:p>
                      <a:pPr algn="r" fontAlgn="b"/>
                      <a:r>
                        <a:rPr b="1" dirty="0" sz="2000" lang="en-US" strike="noStrike" u="none">
                          <a:effectLst/>
                        </a:rPr>
                        <a:t>0.4157</a:t>
                      </a:r>
                      <a:endParaRPr b="1" dirty="0" sz="2000" i="0" lang="en-US" strike="noStrike" u="none">
                        <a:solidFill>
                          <a:srgbClr val="000000"/>
                        </a:solidFill>
                        <a:effectLst/>
                        <a:latin typeface="Calibri" panose="020F0502020204030204" pitchFamily="34" charset="0"/>
                      </a:endParaRPr>
                    </a:p>
                  </a:txBody>
                  <a:tcPr marL="9525" marR="9525" marT="9525" marB="0" anchor="b"/>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86" name=""/>
        <p:cNvGrpSpPr/>
        <p:nvPr/>
      </p:nvGrpSpPr>
      <p:grpSpPr>
        <a:xfrm>
          <a:off x="0" y="0"/>
          <a:ext cx="0" cy="0"/>
          <a:chOff x="0" y="0"/>
          <a:chExt cx="0" cy="0"/>
        </a:xfrm>
      </p:grpSpPr>
      <p:sp>
        <p:nvSpPr>
          <p:cNvPr id="1048685" name="Title 1"/>
          <p:cNvSpPr>
            <a:spLocks noGrp="1"/>
          </p:cNvSpPr>
          <p:nvPr>
            <p:ph type="ctrTitle"/>
          </p:nvPr>
        </p:nvSpPr>
        <p:spPr>
          <a:xfrm>
            <a:off x="1692442" y="959007"/>
            <a:ext cx="8807116" cy="1052717"/>
          </a:xfrm>
        </p:spPr>
        <p:txBody>
          <a:bodyPr>
            <a:normAutofit/>
          </a:bodyPr>
          <a:p>
            <a:r>
              <a:rPr dirty="0" sz="3500" lang="en-US"/>
              <a:t>For sample :</a:t>
            </a:r>
            <a:br>
              <a:rPr dirty="0" sz="2500" lang="en-US"/>
            </a:br>
            <a:endParaRPr dirty="0" sz="2500" lang="en-US"/>
          </a:p>
        </p:txBody>
      </p:sp>
      <p:sp>
        <p:nvSpPr>
          <p:cNvPr id="1048686" name="Subtitle 2"/>
          <p:cNvSpPr>
            <a:spLocks noGrp="1"/>
          </p:cNvSpPr>
          <p:nvPr>
            <p:ph type="subTitle" idx="1"/>
          </p:nvPr>
        </p:nvSpPr>
        <p:spPr>
          <a:xfrm>
            <a:off x="1812758" y="3052756"/>
            <a:ext cx="9144000" cy="3134782"/>
          </a:xfrm>
        </p:spPr>
        <p:txBody>
          <a:bodyPr>
            <a:normAutofit/>
          </a:bodyPr>
          <a:p>
            <a:r>
              <a:rPr dirty="0" sz="3200" lang="en-US">
                <a:solidFill>
                  <a:schemeClr val="bg1"/>
                </a:solidFill>
              </a:rPr>
              <a:t>By using Python, We generated </a:t>
            </a:r>
          </a:p>
          <a:p>
            <a:r>
              <a:rPr dirty="0" sz="3200" lang="en-US">
                <a:solidFill>
                  <a:schemeClr val="bg1"/>
                </a:solidFill>
              </a:rPr>
              <a:t>sample of size 4 taken as without </a:t>
            </a:r>
          </a:p>
          <a:p>
            <a:r>
              <a:rPr dirty="0" sz="3200" lang="en-US">
                <a:solidFill>
                  <a:schemeClr val="bg1"/>
                </a:solidFill>
              </a:rPr>
              <a:t>replacement and with the help of </a:t>
            </a:r>
          </a:p>
          <a:p>
            <a:r>
              <a:rPr dirty="0" sz="3200" lang="en-US">
                <a:solidFill>
                  <a:schemeClr val="bg1"/>
                </a:solidFill>
              </a:rPr>
              <a:t>Excel we calculated the sample </a:t>
            </a:r>
          </a:p>
          <a:p>
            <a:r>
              <a:rPr dirty="0" sz="3200" lang="en-US">
                <a:solidFill>
                  <a:schemeClr val="bg1"/>
                </a:solidFill>
              </a:rPr>
              <a:t>proportion , sample variance, and </a:t>
            </a:r>
          </a:p>
          <a:p>
            <a:r>
              <a:rPr dirty="0" sz="3200" lang="en-US">
                <a:solidFill>
                  <a:schemeClr val="bg1"/>
                </a:solidFill>
              </a:rPr>
              <a:t>sample S.E</a:t>
            </a:r>
            <a:r>
              <a:rPr dirty="0" sz="3500" lang="en-US">
                <a:solidFill>
                  <a:schemeClr val="bg1"/>
                </a:solidFill>
              </a:rPr>
              <a:t>. </a:t>
            </a:r>
          </a:p>
        </p:txBody>
      </p:sp>
      <p:sp>
        <p:nvSpPr>
          <p:cNvPr id="1048687" name="Slide Number Placeholder 5"/>
          <p:cNvSpPr>
            <a:spLocks noGrp="1"/>
          </p:cNvSpPr>
          <p:nvPr>
            <p:ph type="sldNum" sz="quarter" idx="12"/>
          </p:nvPr>
        </p:nvSpPr>
        <p:spPr/>
        <p:txBody>
          <a:bodyPr/>
          <a:p>
            <a:fld id="{95CBEC59-7FF9-4688-98DF-89832A0C9025}" type="slidenum">
              <a:rPr lang="en-US" smtClean="0"/>
              <a:t>8</a:t>
            </a:fld>
            <a:endParaRPr dirty="0" lang="en-US"/>
          </a:p>
        </p:txBody>
      </p:sp>
      <p:pic>
        <p:nvPicPr>
          <p:cNvPr id="2097155" name="Picture 7"/>
          <p:cNvPicPr>
            <a:picLocks noChangeAspect="1"/>
          </p:cNvPicPr>
          <p:nvPr/>
        </p:nvPicPr>
        <p:blipFill>
          <a:blip xmlns:r="http://schemas.openxmlformats.org/officeDocument/2006/relationships" r:embed="rId1"/>
          <a:stretch>
            <a:fillRect/>
          </a:stretch>
        </p:blipFill>
        <p:spPr>
          <a:xfrm>
            <a:off x="7741695" y="980239"/>
            <a:ext cx="4152900" cy="5389861"/>
          </a:xfrm>
          <a:prstGeom prst="rec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87" name=""/>
        <p:cNvGrpSpPr/>
        <p:nvPr/>
      </p:nvGrpSpPr>
      <p:grpSpPr>
        <a:xfrm>
          <a:off x="0" y="0"/>
          <a:ext cx="0" cy="0"/>
          <a:chOff x="0" y="0"/>
          <a:chExt cx="0" cy="0"/>
        </a:xfrm>
      </p:grpSpPr>
      <p:sp>
        <p:nvSpPr>
          <p:cNvPr id="1048688" name="Title 1"/>
          <p:cNvSpPr>
            <a:spLocks noGrp="1"/>
          </p:cNvSpPr>
          <p:nvPr>
            <p:ph type="ctrTitle"/>
          </p:nvPr>
        </p:nvSpPr>
        <p:spPr>
          <a:xfrm>
            <a:off x="1608363" y="1049808"/>
            <a:ext cx="8807116" cy="1047933"/>
          </a:xfrm>
        </p:spPr>
        <p:txBody>
          <a:bodyPr>
            <a:normAutofit/>
          </a:bodyPr>
          <a:p>
            <a:r>
              <a:rPr dirty="0" sz="4000" lang="en-US"/>
              <a:t>Verification of Results</a:t>
            </a:r>
          </a:p>
        </p:txBody>
      </p:sp>
      <p:sp>
        <p:nvSpPr>
          <p:cNvPr id="1048689" name="Subtitle 2"/>
          <p:cNvSpPr>
            <a:spLocks noGrp="1"/>
          </p:cNvSpPr>
          <p:nvPr>
            <p:ph type="subTitle" idx="1"/>
          </p:nvPr>
        </p:nvSpPr>
        <p:spPr>
          <a:xfrm>
            <a:off x="1812758" y="3052756"/>
            <a:ext cx="9144000" cy="3046830"/>
          </a:xfrm>
        </p:spPr>
        <p:txBody>
          <a:bodyPr>
            <a:normAutofit lnSpcReduction="10000"/>
          </a:bodyPr>
          <a:p>
            <a:r>
              <a:rPr dirty="0" lang="en-US">
                <a:solidFill>
                  <a:schemeClr val="bg1"/>
                </a:solidFill>
              </a:rPr>
              <a:t>Verification of E(p) = P</a:t>
            </a:r>
          </a:p>
          <a:p>
            <a:r>
              <a:rPr dirty="0" lang="en-US">
                <a:solidFill>
                  <a:schemeClr val="bg1"/>
                </a:solidFill>
              </a:rPr>
              <a:t>As shown earlier P = 0.7778 </a:t>
            </a:r>
          </a:p>
          <a:p>
            <a:r>
              <a:rPr dirty="0" lang="en-US">
                <a:solidFill>
                  <a:schemeClr val="bg1"/>
                </a:solidFill>
              </a:rPr>
              <a:t>And for E(p) we calculated the proportion of each samples (i.e. 126 samples) and then we took the average of all the sample proportion (i.e. 126 Sample mean)</a:t>
            </a:r>
          </a:p>
          <a:p>
            <a:r>
              <a:rPr dirty="0" lang="en-US">
                <a:solidFill>
                  <a:schemeClr val="bg1"/>
                </a:solidFill>
              </a:rPr>
              <a:t>Thus, we got E(p) = 0.7778 </a:t>
            </a:r>
          </a:p>
          <a:p>
            <a:endParaRPr dirty="0" lang="en-US"/>
          </a:p>
        </p:txBody>
      </p:sp>
      <p:sp>
        <p:nvSpPr>
          <p:cNvPr id="1048690" name="Slide Number Placeholder 5"/>
          <p:cNvSpPr>
            <a:spLocks noGrp="1"/>
          </p:cNvSpPr>
          <p:nvPr>
            <p:ph type="sldNum" sz="quarter" idx="12"/>
          </p:nvPr>
        </p:nvSpPr>
        <p:spPr/>
        <p:txBody>
          <a:bodyPr/>
          <a:p>
            <a:fld id="{95CBEC59-7FF9-4688-98DF-89832A0C9025}" type="slidenum">
              <a:rPr lang="en-US" smtClean="0"/>
              <a:t>9</a:t>
            </a:fld>
            <a:endParaRPr dirty="0" lang="en-US"/>
          </a:p>
        </p:txBody>
      </p:sp>
    </p:spTree>
  </p:cSld>
  <p:clrMapOvr>
    <a:masterClrMapping/>
  </p:clrMapOvr>
</p:sld>
</file>

<file path=ppt/theme/theme1.xml><?xml version="1.0" encoding="utf-8"?>
<a:theme xmlns:a="http://schemas.openxmlformats.org/drawingml/2006/main" name="Office Theme">
  <a:themeElements>
    <a:clrScheme name="ELT">
      <a:dk1>
        <a:sysClr lastClr="000000" val="windowText"/>
      </a:dk1>
      <a:lt1>
        <a:sysClr lastClr="FFFFFF" val="window"/>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anchor="ctr" rtlCol="0"/>
      <a:lstStyle>
        <a:defPPr algn="ctr"/>
      </a:lstStyle>
      <a:style>
        <a:lnRef idx="2">
          <a:schemeClr val="accent1">
            <a:shade val="50000"/>
          </a:schemeClr>
        </a:lnRef>
        <a:fillRef idx="1">
          <a:schemeClr val="accent1"/>
        </a:fillRef>
        <a:effectRef idx="0">
          <a:schemeClr val="accent1"/>
        </a:effectRef>
        <a:fontRef idx="minor">
          <a:schemeClr val="lt1"/>
        </a:fontRef>
      </a:style>
    </a:spDef>
  </a:objectDefaul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Simple Random Sampling</dc:title>
  <dc:creator>Admin</dc:creator>
  <cp:lastModifiedBy>Admin</cp:lastModifiedBy>
  <dcterms:created xsi:type="dcterms:W3CDTF">2021-08-30T03:24:00Z</dcterms:created>
  <dcterms:modified xsi:type="dcterms:W3CDTF">2021-09-03T10:59:39Z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00002578AF2C4E51A8220004D2B44A49</vt:lpwstr>
  </property>
  <property fmtid="{D5CDD505-2E9C-101B-9397-08002B2CF9AE}" pid="4" name="KSOProductBuildVer">
    <vt:lpwstr>1033-11.2.0.10258</vt:lpwstr>
  </property>
</Properties>
</file>